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 type="screen16x9"/>
  <p:notesSz cx="6858000" cy="9144000"/>
  <p:custDataLst>
    <p:tags r:id="rId3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6" Type="http://schemas.openxmlformats.org/officeDocument/2006/relationships/tags" Target="tags/tag1.xml"/><Relationship Id="rId35" Type="http://schemas.openxmlformats.org/officeDocument/2006/relationships/tableStyles" Target="tableStyles.xml"/><Relationship Id="rId34" Type="http://schemas.openxmlformats.org/officeDocument/2006/relationships/viewProps" Target="viewProps.xml"/><Relationship Id="rId33" Type="http://schemas.openxmlformats.org/officeDocument/2006/relationships/presProps" Target="presProps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固骨假肢创新技术解析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18D6B"/>
                </a:solidFill>
                <a:latin typeface="微软雅黑" panose="020B0503020204020204" charset="-122"/>
              </a:rPr>
              <a:t>助力肢体功能重建方案</a:t>
            </a:r>
            <a:endParaRPr sz="30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高强度合金应用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高强度合金是一种具备优异力学性能的材料，广泛应用于航空航天、医疗器械等领域，因其卓越的耐腐蚀性和抗疲劳性而备受青睐。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高强度合金概述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高强度合金通常由镍、钛等元素组成，这些元素的组合赋予合金高硬度和良好的耐久性，使其在极端环境下也能保持稳定。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合金成分与特性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以固骨假肢为例，高强度合金的应用显著提升了假肢的耐用性和舒适度，为患者提供了更为可靠的康复解决方案。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应用实例分析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生物相容性涂层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生物相容性涂层定义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生物相容性涂层指在假肢表面涂覆的一层材料，旨在减少人体对金属等材料的排斥反应，提高佩戴舒适性和使用安全性。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涂层材料选择标准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涂层材料需具备良好的生物相容性、耐磨性和化学稳定性，同时易于加工成型，确保长期使用中不会对人体造成伤害或引起不良反应。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涂层技术发展趋势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随着纳米技术和生物材料学的发展，未来涂层技术将更加注重个性化定制和智能化响应，以更好地适应不同患者的需求和环境变化。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适配技术要点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残肢形态匹配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残肢形态评估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通过高精度扫描和测量技术，对患者残肢的形态、大小进行精确评估，确保假肢与残肢的完美匹配。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个性化假肢设计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根据残肢形态评估结果，采用先进的3D打印技术，为每位患者量身定制假肢，满足其独特的生理需求。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舒适性与适配性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注重假肢的舒适性和适配性，通过不断优化材料和结构设计，提升患者穿戴体验，增强生活品质。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受力分布优化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受力分布原理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固骨假肢的受力分布通过科学计算和人体工程学设计，确保假肢与残肢之间的压力均匀分布，减轻疼痛并提高使用舒适度。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优化材料选择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选用轻质高强度的材料如碳纤维和钛合金，不仅减轻假肢重量，同时保持足够的强度和耐用性，以适应不同患者的使用需求。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动态适应性调整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利用先进的传感器和微处理器技术，固骨假肢能够自动感应用户动作的变化，实时调整受力分布，提供更加自然和精准的运动支持。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临床应用案例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下肢截肢康复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康复训练的重要性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下肢截肢后的康复训练是恢复患者生活自理能力的关键，通过专业的物理疗法和运动指导，有效促进假肢的适应和使用。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固骨假肢的选择与适配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选择合适的固骨假肢对于提高患者的生活质量至关重要，适配过程中需考虑患者的具体需求、身体状况及活动习惯，确保假肢的舒适性和功能性。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康复期间的心理支持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心理支持在下肢截肢康复过程中起着不可忽视的作用，通过心理咨询和社交活动等方法，帮助患者克服自卑情绪，增强自信心。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上肢功能重建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上肢假肢设计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固骨假肢在上肢功能重建中发挥关键作用，通过精密设计与人体工程学原则相结合，实现高度仿真的外观与操作性能。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材料与工艺创新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采用先进生物材料与纳米技术，结合3D打印等现代制造工艺，确保固骨假肢既轻便又耐用，同时提供良好的皮肤相容性。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康复训练支持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配备专业康复训练方案与辅助设备，固骨假肢助力患者恢复手部力量、灵活性及协调性，加速重返日常生活与工作的能力。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优势对比分析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传统产品不足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舒适度不足问题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传统固骨假肢在长时间穿戴时容易造成皮肤摩擦和不适，影响用户的日常生活质量。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功能性限制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传统假肢在运动自由度、承重能力等方面存在局限，难以满足用户多样化的活动需求。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外观不自然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传统假肢设计往往较为笨重，与自然肢体形态差异显著，影响用户的心理接受度和自信心。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固骨假肢概述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结构组成解析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材料特性研究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适配技术要点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临床应用案例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优势对比分析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制作工艺流程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使用维护指南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7392342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09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创新突破方向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固骨假肢采用先进智能材料，实现自适应调节功能，提升穿戴舒适度与使用效能。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智能材料应用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通过深入研究人体生物力学特征，优化固骨假肢结构设计，确保步态自然、运动顺畅。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生物力学优化设计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提供精准的个性化定制服务，根据用户需求和身体状况，打造专属的固骨假肢解决方案。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个性化定制服务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制作工艺流程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三维扫描建模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三维扫描技术简介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三维扫描技术通过高精度设备捕捉物体表面形状和细节，生成精确的三维数据模型，用于多种设计和工程领域。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484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三维扫描在假肢中的应用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利用三维扫描技术获取患者肢体数据，为定制固骨假肢提供准确依据，确保适配性和功能性，提升穿戴舒适度。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三维建模过程解析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三维建模包括数据采集、数据处理和模型构建等步骤，每个环节均需精细操作，以确保最终模型的精度和实用性。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精密加工装配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精密加工技术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固骨假肢的制作需采用高精度加工技术，确保每部分尺寸精准匹配，提升穿戴舒适度和功能性。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装配工艺要求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严格的装配流程是保证假肢性能的关键，每一步操作都需要精确控制，以实现最佳的运动仿真效果。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质量检测标准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完成装配后，通过一系列质量检测确保假肢符合设计标准，包括耐久性、活动范围及用户适应性等指标。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使用维护指南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日常清洁保养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固骨假肢的清洁应每日进行，使用温和清洁剂和软布擦拭，避免水分侵入关节部位，防止内部腐蚀和损坏。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日常清洁步骤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除了日常清洁，每季度进行一次深度保养，包括检查连接部件、润滑关节等，确保假肢性能稳定，延长使用寿命。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定期深度维护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在清洁和维护过程中，注意避免使用腐蚀性清洁剂，同时保持手部干燥以防电击风险。定期检查假肢状态，及时更换磨损零件。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注意事项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定期检测调整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定期检测的重要性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定期检测是确保假肢功能正常和用户安全的关键步骤，通过专业设备评估假肢性能，及时发现并解决潜在问题。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调整频率与方法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根据用户使用情况，建议每3至6个月进行一次全面调整，包括关节活动度、压力分布等参数的优化，以提升舒适度和功能性。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用户自我监测建议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教育用户如何进行日常自我监测，如观察皮肤变化、记录步态异常等，以便在专业人员指导下及时调整假肢设置。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智能化升级路径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智能传感器集成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通过在假肢中集成高精度传感器，实现对用户动作的实时监测与反馈，提高假肢的适应性和灵活性。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自适应算法应用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利用先进的自适应算法调整假肢运动模式，以适应不同用户的步态和环境变化，增强使用体验。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远程控制技术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结合无线通信技术，实现假肢的远程控制功能，为用户提供更便捷的操作方式，提升生活自理能力。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个性化定制方案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个性化设计原则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根据用户的身体特点和活动需求，定制假肢的尺寸、形状和功能，确保舒适性和实用性。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先进材料应用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采用轻质高强度材料，如碳纤维和钛合金，减少重量同时保持结构强度，提高佩戴舒适度。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智能控制系统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集成传感器和微处理器，实现假肢动作的精确控制和反馈，提升使用者的操作灵活性和安全性。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固骨假肢概述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定义与原理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固骨假肢定义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固骨假肢是一种通过外科手术植入，与患者骨骼紧密结合的人工肢体。它能够恢复患者的运动功能，提高生活质量。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工作原理解析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固骨假肢通过与患者骨骼的紧密结合，传递肌肉力量，实现肢体的运动。其内部结构复杂，包括动力系统、控制系统等关键部分。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技术优势展示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固骨假肢具有高度的稳定性和耐用性，能够承受较大的力量。同时，其外观逼真，能够很好地融入周围环境，提升患者的心理舒适度。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发展历程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固骨假肢起源于20世纪中叶，最初设计用于帮助因战争或意外失去肢体的患者。随着技术的进步，其设计和功能得到显著提升。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固骨假肢的起源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自诞生以来，固骨假肢经历了从简单机械装置到高度仿生的电子化、智能化产品的转变，极大地提高了佩戴者的生活质量和社会参与度。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发展历程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近年来，固骨假肢在材料科学、传感器技术和人工智能领域的突破，使得假肢更加轻便、灵活且能更好地模仿真实肢体的运动模式。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技术革新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结构组成解析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骨骼连接系统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骨骼连接系统概述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固骨假肢的骨骼连接系统是关键部件，负责将假肢与残肢有效连接，实现运动功能。该系统采用精密设计，确保稳定性和舒适性。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连接技术特点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固骨假肢采用先进的连接技术，如磁性、机械锁定等，确保假肢与残肢紧密贴合，提高活动自由度。同时，注重减少对残肢的压力。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材料选择与应用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骨骼连接系统选用高强度、轻质材料制作，如钛合金、碳纤维等，既保证结构强度，又减轻整体重量。这些材料具有优异的生物相容性和耐腐蚀性。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关节活动机制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关节活动机制概述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固骨假肢的关节活动机制是其核心功能之一，通过模仿人体自然关节的运动方式，实现假肢与残肢的无缝衔接。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主要关节类型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固骨假肢常见的关节类型包括球窝关节、铰链关节和旋转关节等，每种关节都有其特定的运动范围和应用场景。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3" y="1627201"/>
            <a:ext cx="3040515" cy="3267239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活动机制优势分析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固骨假肢采用先进的关节活动机制，能够提供更自然的运动体验和更高的稳定性，帮助用户更好地适应日常生活和工作。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材料特性研究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3451</Words>
  <Application>WPS 演示</Application>
  <PresentationFormat>全屏显示(4:3)</PresentationFormat>
  <Paragraphs>339</Paragraphs>
  <Slides>30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7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2025-09-30T15:28:00Z</dcterms:created>
  <dcterms:modified xsi:type="dcterms:W3CDTF">2025-09-30T15:28:03Z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B3AC99E64D154B7CB62688AE186FF6EB_12</vt:lpwstr>
  </property>
  <property fmtid="{D5CDD505-2E9C-101B-9397-08002B2CF9AE}" pid="3" name="KSOProductBuildVer">
    <vt:lpwstr>2052-12.1.0.22529</vt:lpwstr>
  </property>
</Properties>
</file>