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 type="screen16x9"/>
  <p:notesSz cx="6858000" cy="9144000"/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gs" Target="tags/tag1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数字人克隆技术革新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虚拟形象精准复现方案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动作捕捉解决方案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动作捕捉技术是一种通过传感器或摄像头捕捉人体动作的技术，广泛应用于动画制作、游戏开发等领域。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动作捕捉技术概述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动作捕捉技术为数字人克隆提供了关键的动作数据，使得虚拟角色能够真实地模拟人类行为和表情。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动作捕捉在数字人克隆中的应用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随着科技的进步，动作捕捉技术正朝着更高精度、更低延迟和更广泛的应用领域发展，为数字人克隆带来更多可能性。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动作捕捉技术的发展趋势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语音合成关键技术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语音合成技术概述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语音合成技术通过算法将文本转换为自然听感的语音，是数字人克隆中实现声音复现的关键步骤。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关键技术要素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包括声学模型、发音模型和语言模型三部分，共同作用以生成流畅且自然的语音输出。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应用前景与挑战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随着深度学习的发展，语音合成技术在数字人克隆领域展现出巨大潜力，但仍需解决多语种支持、情感表达等问题。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制作流程详解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形象设计规范制定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形象设计原则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数字人克隆的外观设计需遵循真实、美观和一致性原则，以确保与原始人物形象的高度匹配。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技术实现路径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通过三维扫描、建模和渲染技术，结合人工智能算法，精确复制目标人物的外观特征，包括面部表情、身体比例等。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数字人克隆广泛应用于娱乐、教育、商业等领域，提供个性化虚拟形象服务，满足不同行业的需求。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材质贴图优化处理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材质贴图基础概念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材质贴图在数字人克隆中至关重要，它通过模拟真实物体的纹理和外观，使克隆的数字人更加逼真。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优化处理技术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采用先进的图形处理技术和算法，对数字人的材质贴图进行优化处理，提高图像质量，减少计算资源消耗。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应用效果与前景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优化后的材质贴图不仅提升了数字人的视觉效果，还为未来的交互式体验和个性化定制提供了更多可能性。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骨骼绑定操作指南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骨骼绑定是数字人克隆过程中的重要环节，涉及将虚拟模型与实际动作数据相匹配。正确执行可确保数字人的动作真实、自然。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骨骼绑定概念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包括选择绑定点、设置权重、调整参数等关键步骤。每一步都需精确操作，以确保最终效果的准确和流畅。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绑定步骤详解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在骨骼绑定过程中可能会遇到如关节不匹配、权重分布不均等问题。提供针对性的解决方案，帮助用户高效解决这些问题，提升克隆质量。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常见问题及解决方案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动画调试核心要点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动画调试的重要性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动画调试是确保数字人克隆动作流畅、自然的关键步骤，通过反复调整参数来优化动作表现，提高观众的视觉体验。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掌握关键帧设置、运动路径规划及物理引擎调节等核心技能，是实现高质量数字人动画的基础，直接影响最终效果。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持续学习与实践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随着技术发展，不断学习新工具和技巧对于动画师至关重要，通过项目实践积累经验，提升解决实际问题的能力。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行业应用实践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影视娱乐创新案例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影视娱乐创新案例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数字人克隆技术在影视娱乐领域的应用，为观众带来前所未有的视觉体验，推动行业创新。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虚拟现实与增强现实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通过虚拟现实和增强现实技术，数字人克隆实现了与现实世界的无缝融合，创造出沉浸式的观影环境。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个性化内容定制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利用大数据分析和人工智能算法，根据用户喜好定制个性化内容，提升用户体验，增强市场竞争力。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教育培训交互方案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交互式学习环境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利用先进的数字人克隆技术，创建一个沉浸式的互动学习平台，使教育培训更加生动、有效。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个性化教学方案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根据学生的学习进度和特点，定制化教育内容和教学策略，提升学习效率和兴趣。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远程实时辅导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通过实时的数字人克隆进行远程教学，解决地理位置限制问题，为学生提供即时的学习支持和反馈。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核心技术架构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制作流程详解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行业应用实践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伦理法律考量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电商直播带货模式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通过互联网平台，利用实时视频技术进行商品展示和销售的模式，主播与观众互动性强，提升购买转化率。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电商直播带货概念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借助先进的AI技术，创建虚拟形象进行直播，实现24小时不间断带货，突破传统直播时间限制。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数字人克隆在直播中的应用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数字人克隆提供个性化服务，增强用户体验，同时降低人力成本，为电商直播带来新的增长点。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技术优势与市场潜力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客户服务智能升级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智能客服系统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采用人工智能技术，实现24小时在线客户服务，通过自然语言处理和机器学习提升响应速度和服务质量。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个性化服务体验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利用用户行为数据分析，提供定制化服务方案，增强客户满意度和忠诚度，构建长期稳定的客户关系。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自动化解决方案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引入自动化工具，如聊天机器人和自助服务门户，减少人工介入，提高问题解决效率，优化客户互动流程。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伦理法律考量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隐私保护机制建设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采用高级加密标准对数字人克隆过程中的所有数据进行加密，确保数据传输和存储的安全性，防止未经授权的访问。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访问控制机制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实施严格的访问控制策略，包括多因素认证和最小权限原则，确保只有授权人员才能接触和使用数字人克隆的相关数据和系统。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隐私保护政策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制定并执行全面的隐私保护政策，明确数据收集、使用和共享的规则，以及用户的权利和责任，增强用户对数字人克隆服务的信任。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知识产权归属界定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知识产权归属原则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数字人克隆的知识产权应明确界定，确保创造者、投资者及使用者权益得到保护。遵循国际法规和国家法律，避免侵权风险。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法律框架与规范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建立完善的法律框架对数字人克隆进行规范，包括版权法、专利法等。明确技术发展与创新的法律边界，促进健康有序的产业生态。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伦理道德考量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在定义知识产权时，需综合考虑伦理道德因素，确保技术的应用不违背社会公德和人类价值观。加强公众教育，增进对数字人克隆的理解与接受。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内容审核标准体系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数字人克隆的内容审核应基于伦理、隐私和法律标准，确保信息传播的合法性和正当性。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内容审核原则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审核体系需明确界定数字人克隆技术的应用边界，避免技术滥用，保护用户权益和社会安全。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技术应用范围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在内容审核过程中，必须严格遵守数据保护法规，确保用户数据的安全和隐私不被侵犯。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数据安全与隐私保护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合规使用指导原则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合规使用范围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数字人克隆技术的合法用途主要包括教育、娱乐及科研领域，确保技术应用符合法律法规与社会道德标准。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在数字人克隆过程中，必须严格遵守数据保护法规，确保个人数据的匿名化处理与安全存储，防止信息泄露风险。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伦理道德考量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数字人克隆涉及复杂的伦理问题，应遵循尊重人权、保障个体尊严的原则，避免侵犯他人权益或造成社会不公。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AI融合创新方向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数字人克隆技术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通过深度学习和图像处理技术，实现虚拟人物的生成与复制。该技术在娱乐、教育等领域有广泛应用前景。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AI融合创新方向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结合人工智能与克隆技术，探索新型交互模式和服务方式。例如，通过数字人进行个性化服务和情感交流。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数字人克隆技术可应用于客户服务、教育培训、影视制作等多个领域，提升用户体验和工作效率。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跨平台兼容策略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多平台适配技术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采用先进的跨平台框架，确保数字人克隆在各种操作系统和设备上无缝运行，提升用户体验。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兼容性测试策略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通过全面的兼容性测试，包括不同硬件配置、操作系统版本等，保证数字人克隆在不同环境下的稳定表现。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持续优化与更新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定期评估和更新兼容性解决方案，以适应快速变化的技术环境，保持数字人克隆的高性能和广泛适应性。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数字人克隆概述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成本控制优化空间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成本结构分析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数字人克隆的成本主要包括数据收集、模型训练和硬件支持，通过优化这些环节可显著降低成本。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资源高效利用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在数字人克隆过程中，合理调配算力资源与存储空间，避免浪费，提高整体运营效率，是控制成本的关键策略。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技术创新驱动成本下降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通过引入先进的算法和模型压缩技术，可以在保证质量的前提下降低计算复杂度，从而减少成本支出。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个性化定制前景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个性化定制概念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个性化定制是指根据用户需求，为数字人克隆提供定制化特征和功能的服务，以实现用户特定的应用场景需求。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市场潜力分析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随着技术的进步和用户需求的多样化，个性化定制在数字人克隆领域展现出巨大的市场潜力，预计未来将吸引更多企业投入。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发展趋势预测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未来，个性化定制将成为数字人克隆行业发展的重要趋势，通过技术创新和服务优化，不断提升用户体验和满意度。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定义与概念解析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数字人克隆概述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数字人克隆技术，通过高精度数据采集和建模，实现虚拟个体的创建与复制，应用于娱乐、教育及科研等多个领域。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核心技术解析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包括3D扫描、深度学习建模等，这些技术为数字人克隆提供了精确的物理形态和智能行为模拟基础。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应用前景展望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数字人克隆技术将深刻改变内容创作、交互体验等领域，推动虚拟现实和增强现实技术的发展，带来新的产业革命。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技术发展历程回顾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在20世纪80年代，数字人克隆技术开始萌芽，初期研究集中在基础理论和初步实验。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技术萌芽阶段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随着计算能力的提升，90年代起，数字人克隆技术取得突破，开始应用于影视特效等领域。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技术突破与应用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进入21世纪，数字人克隆技术迅速发展，面临伦理、法律等多重挑战，推动行业持续创新。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现代进展与挑战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应用场景全景展示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教育与培训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在教育领域，数字人克隆技术可创建个性化的学习助手，根据学生需求定制教学内容，促进学习效率和效果。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娱乐产业应用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数字人克隆技术在影视、游戏等行业中被广泛应用，通过克隆知名演员或角色，实现跨时空的表演互动，丰富用户体验。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客户服务革新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企业利用数字人克隆技术提供全天候客服服务，解决传统客服时间限制问题，提升客户满意度和企业运营效率。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核心技术架构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数据采集系统搭建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数据采集系统概述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数据采集系统是数字人克隆技术的核心，涉及声音、图像等多维度数据的收集与整合。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硬件设备选择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根据需求选择合适的摄像头、麦克风等硬件设备，确保高质量数据输入。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0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软件平台搭建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利用专业的软件工具进行数据采集和处理，实现数据的高效管理和分析。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三维建模实现路径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数字人克隆概述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数字人克隆技术通过三维建模实现，旨在创建高度仿真的虚拟人物。该技术广泛应用于电影、游戏和虚拟现实等领域，提供沉浸式体验。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关键技术与工具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实现数字人克隆需掌握多种3D建模软件，如Maya、3ds Max等。同时，了解人体解剖学和动画原理也是构建逼真模型的关键。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应用前景分析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随着技术进步，数字人克隆在教育、医疗模拟及娱乐产业中的应用日益广泛。未来，这一技术有望为更多行业带来创新解决方案。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4167</Words>
  <Application>WPS 演示</Application>
  <PresentationFormat>全屏显示(4:3)</PresentationFormat>
  <Paragraphs>388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9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2025-10-09T09:00:00Z</dcterms:created>
  <dcterms:modified xsi:type="dcterms:W3CDTF">2025-10-09T08:59:18Z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1B341DA360794173B2E54E6B7C861096_12</vt:lpwstr>
  </property>
  <property fmtid="{D5CDD505-2E9C-101B-9397-08002B2CF9AE}" pid="3" name="KSOProductBuildVer">
    <vt:lpwstr>2052-12.1.0.22529</vt:lpwstr>
  </property>
</Properties>
</file>