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视频魔术艺术解析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视觉奇观创作技法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悬浮物体秘诀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通过使用磁力和光学错觉，使物体看起来在空中悬浮。关键在于控制观众视线和光线，创造视觉幻觉。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悬浮魔术原理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需要磁力发生器、透明支撑架及特殊设计的悬浮道具。确保所有组件的精密配合，以达到最佳视觉效果。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必备设备与材料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首先设置场景，调整光线与角度；接着展示悬浮效果，最后利用互动环节增加观众参与感，提升表演吸引力。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表演技巧与步骤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拍摄手法要点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机位角度选择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机位角度基础概念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机位角度指的是在拍摄视频时摄像机的位置和方向，它直接影响到画面的构图、视角和观众的感受。合理选择机位角度，可以更好地展现主题内容，增强视觉效果。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确定机位角度的考虑因素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选择机位角度时，需考虑拍摄对象的特点、场景环境、光线条件以及预期的叙事效果。不同的拍摄目的和风格要求，决定了机位角度的选择差异。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常见机位角度类型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包括高角度、低角度、平视角度、侧面角度等，每种机位角度都有其独特的表现力和适用场景。理解并掌握这些基本类型，有助于提升视频拍摄的专业性和艺术性。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光线布局策略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光线布局基础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光线布局是视频魔术的核心，通过控制光源位置和强度，创造视觉错觉，增强场景氛围。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光线与色彩运用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利用不同颜色和强度的光线，可以塑造角色形象，突出主题元素，增加故事情感表达。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11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动态光线效果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结合动态变化光线，如闪烁、渐变等技巧，可提升视频魔术的视觉冲击力，吸引观众注意力。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运镜轨迹设计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设计运镜轨迹的重要性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运镜轨迹设计是视频制作中的关键步骤，它直接影响到观众的视觉体验和情感共鸣。通过精心设计的镜头运动路径，可以有效地引导观众的注意力，增强叙事效果。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运镜轨迹设计的基本原则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在设计运镜轨迹时，应遵循流畅性、连贯性和目的性三大原则。流畅性确保镜头转换自然；连贯性保证故事叙述的完整性；目的性则强调每个动作的设计都应有其意义。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提升视频表现力的技巧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通过运用不同的运镜技巧如推拉、摇移等，可以丰富视频的表现力。例如，使用慢镜头捕捉细节或快速剪辑创造紧张气氛，都是提升视频吸引力的有效方法。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后期剪辑关键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关键帧设置方法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关键帧定义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关键帧是视频编辑中用于标识动画或转换开始和结束的特定帧，通过设置关键帧可以精确控制动画效果，使视频更加生动。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关键帧选择技巧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根据内容的重要性和变化程度选择关键帧，确保关键信息的突出展示，同时避免过度使用关键帧导致动画效果冗余。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关键帧调整方法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通过剪辑软件的时间线工具移动、添加或删除关键帧，实现对动画细节的精准控制，提升视频的专业性和观赏性。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遮罩应用技巧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遮罩的基本概念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遮罩是一种图像处理技术，通过在图像上添加一个半透明的图层来隐藏或显示特定区域，常用于视频编辑中创造视觉效果。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遮罩的应用场景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在视频制作中，遮罩被广泛应用于特效制作、场景切换和元素叠加等场合，能有效增强视觉冲击力和艺术表现力。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遮罩操作技巧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掌握遮罩边缘的平滑处理、遮罩透明度调节及动态遮罩等技巧，可以提升视频的专业度和观赏性，是视频魔术的重要手段之一。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合成图层处理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图层合成概念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图层合成是视频编辑中的基本技巧，通过将多个视频或图像层叠加，实现复杂的视觉效果。掌握此技能可极大提升作品的视觉效果和创意表现。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图层透明度调整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调整图层透明度可以控制不同图层之间的可见度，创建层次感和深度。通过精细调节透明度，可以实现从半透明到完全透明的渐变效果，丰富视觉效果。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图层混合模式应用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图层混合模式决定了下层图像如何与上层图像结合，产生新的视觉效果。正确运用不同的混合模式，能够创造出独特的光影效果和颜色变化，增强视频的艺术表现力。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经典案例拆解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视频魔术基础原理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常见道具解析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拍摄手法要点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后期剪辑关键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经典案例拆解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创意拓展方向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表演注意事项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实战演练步骤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消失的水杯术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利用视觉错觉和物理技巧，通过迅速移动水杯或遮挡视线等方法，使观众产生水杯瞬间消失的错觉。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消失的水杯术原理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掌握快速手法、节奏控制和观众心理引导是成功的关键。精准的动作与流畅的过渡能增强表演效果。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表演技巧要点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鼓励观众参与猜测过程，增加互动性，提升魔术的神秘感和趣味性，使观众更投入于表演之中。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观众互动策略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人体切割复原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人体切割复原技术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人体切割复原是一种通过特殊手法和技巧，在视频中实现人体被切割后瞬间复原的魔术效果，常用于舞台表演和影视特效中。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关键步骤与技巧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包括选择合适的切割角度、控制切割速度以及精确的复原时机等，这些都需要魔术师具备高超的技巧和丰富的经验才能完美呈现。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应用领域与意义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除了娱乐表演，人体切割复原技术还广泛应用于电影制作、广告宣传等领域，以其独特的视觉效果吸引观众眼球，增强作品的吸引力和感染力。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穿越固体演示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穿越固体原理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通过利用光的波动性和干涉现象，视频魔术师能够实现看似不可能的效果，即物体穿透固体。这种技术依赖于精密计算和高度控制的光线路径。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演示技巧展示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在表演中，魔术师会使用特殊设计的道具和舞台效果来增强视觉冲击力，使观众相信发生了超自然事件。这要求魔术师具备高超的操控能力和创意思维。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观众互动环节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为了使表演更加生动有趣，魔术师常设置与观众互动的环节，比如邀请他们参与实验过程或猜测结果，这不仅增加了节目的趣味性，也拉近了与观众的距离。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创意拓展方向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日常物品妙用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日常物品的多功能性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日常生活中的物品，如橡皮筋、回形针等，通过巧妙使用可发挥意想不到的作用。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家庭常见物品新用途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许多家用小物件，比如旧CD盒，经过改造后可以成为收纳工具或装饰品，增加生活便利性。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环保再利用创意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废弃物品如旧T恤可转化为清洁布或手工艺品，既节约资源又减少环境污染，实现废物利用。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科技元素融合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视频魔术通过高科技融合，实现视觉效果的创新。利用特效软件及实时编辑技术，创造出令人惊叹的视觉体验。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视频魔术技术概述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现代视频制作中，VR、AR等技术的应用，极大地丰富了视频内容。这些技术不仅提高了观众的沉浸感，同时也为创意提供了无限可能。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科技在视频中的应用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随着AI和机器学习的发展，未来的视频魔术将更加智能化和个性化。通过深度学习算法，视频可以更好地理解观众需求，提供定制化的内容体验。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视频魔术的未来展望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互动环节设计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互动环节重要性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互动环节在视频魔术中至关重要，它不仅能增强观众的参与感，还能提升视频的吸引力和趣味性。通过巧妙设计，可以让视频更加生动有趣。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创意互动方式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设计创意互动环节是提升视频吸引力的关键。可以采用问答、投票、挑战等形式，激发观众的参与热情，使视频内容更具互动性和传播力。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互动环节实施策略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在实施互动环节时，需考虑目标受众特点，选择合适的互动形式和奖励机制。同时，要确保互动流程顺畅，避免因技术问题影响用户体验。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表演注意事项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观众视角管理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观众视角的重要性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在表演魔术时，理解并管理观众的视角是关键。通过引导观众注意力，可以增强魔术效果的神秘感和吸引力。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视角引导技巧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使用身体语言、道具布局和灯光效果来控制观众视线。例如，通过遮挡或暗示性动作，创造视觉错觉，提升魔术的戏剧性。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应对突发情况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当观众无意中看到魔术的秘密时，需要快速调整策略以维持表演的连贯性和神秘感。这要求魔术师具备灵活应对的能力。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节奏把控要领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节奏把控的重要性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在视频魔术中，精准把握节奏是关键。通过控制剪辑和特效的时机，增强观众的观看体验，使内容更具吸引力和感染力。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节奏与故事叙述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合理的节奏能够有效推动故事发展。快慢结合的节奏变化，帮助构建紧张氛围或营造温馨场景，提升视频的情感表达力。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节奏与观众反应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调整视频节奏可引导观众情绪变化，从紧张到放松，或反之。通过精心设计的节奏，可以更好地吸引并维持观众的注意力。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视频魔术基础原理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破绽规避指南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识别并理解破绽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在视频魔术中，识别并理解场景中的破绽是关键。这要求魔术师具备敏锐的观察力和深厚的专业知识，以便在表演中避免或利用这些破绽。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创造视觉误导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通过巧妙的灯光、角度和动作设计，魔术师可以在观众的视线中创造出视觉误导，从而掩盖破绽。这种技巧需要精确计算和实践才能达到最佳效果。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快速应变与补救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在表演过程中，即使出现了意外情况（如道具故障或表演失误），魔术师也需要能够迅速应变，采取补救措施以保持表演的连贯性和神秘感。这需要良好的心理素质和丰富的经验积累。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实战演练步骤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脚本编写规范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脚本编写原则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视频魔术脚本应遵循逻辑清晰、情感连贯的原则，确保故事线流畅且吸引人。注重细节描写，使观众能跟随剧情发展。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创意与创新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在脚本编写中融入独特创意与创新元素，通过不同寻常的视角或情节转折，增强视频魔术的观赏性和趣味性，吸引更广泛受众。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语言精炼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使用简洁明了的语言表达，避免冗长和复杂的句子。确保每句话都能准确传达信息，提高观众的理解度和观看体验。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分镜头规划表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分镜头规划概述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分镜头规划是视频制作的关键步骤，通过绘制每个场景的详细画面，确保导演和团队对视频内容有统一理解。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关键镜头识别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识别并标注视频中的关键镜头，包括对话、动作和情感表达等，有助于突出视频的重点，增强观众的情感共鸣。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时间轴与节奏控制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利用时间轴规划各个镜头的顺序和持续时间，控制视频的节奏，使故事流畅展开，保持观众的注意力和兴趣。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现场调试流程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现场调试重要性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现场调试是确保视频魔术效果与预期一致的关键步骤，通过实时监控和调整，保证演出的完美呈现。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设备校准流程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包括摄像机、灯光等设备的精确设置，以实现最佳的视觉效果和表演同步，是现场调试的首要任务。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实时反馈机制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建立有效的实时反馈系统，快速响应并解决现场出现的问题，确保视频魔术表演的连续性和流畅性。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AR技术结合应用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AR技术在视频魔术中应用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增强现实(AR)技术通过将虚拟图像叠加到真实世界中，为视频制作带来全新视角。用户可体验互动式内容，提升视觉冲击力和参与感。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视频与AR融合创新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结合AR技术的视频魔术，通过实时追踪和3D渲染，创造出超越现实的视觉效果。这种创新不仅丰富了表现形式，也拓展了艺术创作边界。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实现交互式视频体验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AR技术使视频魔术具有交互性，观众可通过手势或语音指令影响视频内容。此特性增强了用户体验，使视频观看变得更加主动和个性化。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AI辅助生成系统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AI生成技术概述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AI辅助生成系统通过深度学习和自然语言处理等技术，实现自动化内容创作，提升视频制作效率。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该系统广泛应用于广告创意、教育培训、娱乐影视等领域，提供个性化、高质量的内容生成服务。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随着AI技术的不断进步，AI辅助生成系统将更加智能化、多样化，推动视频行业的创新与发展。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全息投影创新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全息投影技术概述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全息投影技术通过激光扫描和干涉原理，实现三维图像的实时显示，广泛应用于舞台表演、展览展示等场景。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全息投影的创新应用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全息投影在医疗手术导航、教育培训、娱乐互动等领域展现出巨大潜力，为传统行业带来颠覆性变革。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全息投影的未来展望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随着技术的不断进步，全息投影将更加普及，成为连接虚拟与现实的重要桥梁，开启全新的视觉体验时代。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视觉暂留现象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视觉暂留原理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视觉暂留现象指的是当眼睛观看移动的物体后，即使物体停止运动，其影像仍会在视网膜上短暂停留。这是视频魔术中实现连续画面效果的关键。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视觉暂留效应应用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在视频魔术表演中，利用视觉暂留效应展示快速连续变换的图像，如将一张图片迅速替换为另一张，观众会误以为看到了动态变化。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技术实现手段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为了增强视觉效果，魔术师通常使用高速摄像机拍摄和播放视频，以及采用特殊的投影技术和屏幕设计，确保视觉暂留效果最大化。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帧率控制技巧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帧率是视频流畅度的关键，通常以每秒帧数（FPS）表示。高帧率提供更流畅的视觉效果，适合快速动作场景；低帧率则节省带宽和资源，适用于静态或慢动作内容。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帧率控制基础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通过调整编码设置、选择合适的压缩算法和利用硬件加速等方法，可以有效提高视频处理效率，实现帧率的优化。这些技巧有助于平衡画质与播放性能。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帧率优化技巧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帧率直接影响观众的观看体验。高帧率带来更真实的视觉感受，而过低的帧率可能导致画面卡顿或跳跃，影响整体观赏质量。因此，合理控制帧率至关重要。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帧率对观感的影响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色彩对比运用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色彩对比基础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色彩对比是视频魔术中的关键技巧，通过不同颜色间的对比来增强视觉冲击力，使画面更加生动鲜明。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色彩对比的运用原则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根据视频内容和风格选择合适的色彩对比度，避免过度使用导致视觉疲劳，同时考虑观众的文化背景和接受度。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实践中的色彩对比技巧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在实际操作中，可以通过调整色温和饱和度来优化色彩对比效果，利用渐变、叠加等手段创造丰富的视觉效果。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常见道具解析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隐身布实现方式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40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隐身布技术原理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采用特殊材料和光学设计，通过分散或吸收光线，实现物体的视觉隐身效果，广泛应用于魔术表演及军事伪装中。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25" cy="3267240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制作隐身布的材料选择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主要选用高反射率和吸光性强的材料，如金属网、反光薄膜等，这些材料能有效控制光线传播路径，达到隐身目的。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1" y="1627201"/>
            <a:ext cx="3040517" cy="3267240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操作技巧与应用实例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掌握正确的布置方法和角度调整是关键，通过多次实验优化，隐身布可在舞台上创造出令人惊叹的视觉魔法效果。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穿墙效果制作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穿墙效果原理解析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通过后期处理技术，利用绿幕或特效合成，将人物与背景分离后，再进行视觉上的叠加，实现看似穿透墙体的视觉效果。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关键制作步骤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包括前期拍摄、绿幕设置、后期特效合成及细节调整等环节，每一步都需精心设计和操作，确保最终效果自然流畅。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创意运用场景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常用于电影、电视剧中的特殊场景表现，如科幻片中的时空穿越、侦探剧中的秘密通道等，增加作品的神秘感和观赏性。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5500</Words>
  <Application>WPS 演示</Application>
  <PresentationFormat>全屏显示(4:3)</PresentationFormat>
  <Paragraphs>453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2025-09-30T10:36:00Z</dcterms:created>
  <dcterms:modified xsi:type="dcterms:W3CDTF">2025-09-30T10:35:44Z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1B757614936048209D8C44759F15B3EA_12</vt:lpwstr>
  </property>
  <property fmtid="{D5CDD505-2E9C-101B-9397-08002B2CF9AE}" pid="3" name="KSOProductBuildVer">
    <vt:lpwstr>2052-12.1.0.22529</vt:lpwstr>
  </property>
</Properties>
</file>