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时期匹配技术赋能精准决策</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时空维度下的数据协同优化方案</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模式识别算法</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模式识别算法是人工智能中用于分析数据并识别特定模式的技术。通过学习大量样本，机器能够自动识别和分类未知样本。</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模式识别算法概述</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包括支持向量机、决策树、K-means聚类等方法。每种算法有其适用场景和优势，如SVM在高维空间表现出色，决策树易于理解解释。</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常用模式识别算法</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根据数据特性和应用场景选择合适的模式识别算法至关重要。实际应用中需结合领域知识，进行算法调优以达到最佳效果。</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算法选择与应用</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主要应用场景</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金融领域适配</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金融数据分析应用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时期匹配技术在金融领域的应用，主要用于分析市场趋势、预测经济走向，为投资决策提供科学依据。</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风险管理优化策略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利用时期匹配技术，金融机构能够更准确地评估和控制风险，通过历史数据比对，制定更有效的风险管理策略。</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投资组合动态调整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根据不同时期的市场表现，时期匹配技术帮助投资者动态调整投资组合，实现资产配置的最优化，提高投资回报率。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工业自动化同步</a:t>
            </a:r>
            <a:endParaRPr sz="3000" b="1" i="0">
              <a:solidFill>
                <a:srgbClr val="FFFFFF"/>
              </a:solidFill>
              <a:latin typeface="微软雅黑" panose="020B0503020204020204" charset="-122"/>
            </a:endParaRPr>
          </a:p>
        </p:txBody>
      </p:sp>
      <p:sp>
        <p:nvSpPr>
          <p:cNvPr id="4" name="New shape"/>
          <p:cNvSpPr/>
          <p:nvPr/>
        </p:nvSpPr>
        <p:spPr>
          <a:xfrm>
            <a:off x="1558800" y="1627201"/>
            <a:ext cx="3032171" cy="3587380"/>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工业自动化概述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工业自动化是利用自动控制技术对生产过程进行控制和管理，实现高效率和高稳定性生产。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40528" cy="3587380"/>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同步技术在工业中的应用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同步技术通过时间同步、数据同步等方式，确保各设备间协调一致，提升整个生产线的运行效率。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99" y="1627201"/>
            <a:ext cx="3040501" cy="3587380"/>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提高生产效率的关键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通过工业自动化与同步技术的应用，企业能够减少生产过程中的误差和延误，显著提高生产效率和产品质量。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实施挑战解析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数据异构处理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在处理异构数据时，首先需要将不同格式的数据转换为统一的标准格式，以便于后续的处理和分析。这通常涉及到数据的清洗、转换和归一化等步骤。</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数据格式标准化</a:t>
            </a:r>
            <a:endParaRPr sz="2100" b="1" i="0">
              <a:solidFill>
                <a:srgbClr val="01CCFF"/>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不同的数据源可能包含不同类型的数据，如数值型、文本型、日期型等。为了实现有效的数据整合，需要确保这些数据类型之间能够相互兼容，并能够正确地进行比较和计算。</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数据类型兼容</a:t>
            </a:r>
            <a:endParaRPr sz="2100" b="1" i="0">
              <a:solidFill>
                <a:srgbClr val="01CCFF"/>
              </a:solidFill>
              <a:latin typeface="微软雅黑" panose="020B0503020204020204" charset="-122"/>
            </a:endParaRPr>
          </a:p>
        </p:txBody>
      </p:sp>
      <p:sp>
        <p:nvSpPr>
          <p:cNvPr id="8" name="New shape"/>
          <p:cNvSpPr/>
          <p:nvPr/>
        </p:nvSpPr>
        <p:spPr>
          <a:xfrm>
            <a:off x="7301229" y="2402270"/>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在处理异构数据之前，必须对数据的质量进行评估，包括检查数据的完整性、准确性、一致性和时效性等方面。只有高质量的数据才能为后续的分析提供可靠的支持。</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数据质量评估</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实时性保障机制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实时数据处理技术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通过高速网络和先进算法，实现数据的即时收集与分析，确保信息在传输过程中的时效性和准确性。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低延迟通信协议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采用优化的网络协议和数据压缩技术，减少数据传输的等待时间，提升系统的响应速度和交互效率。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高可用性架构设计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构建冗余系统和故障转移机制，保障服务在任何情况下都能持续运行，确保业务的连续性和稳定性。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典型解决方案</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动态校准模型</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动态校准模型介绍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动态校准模型是针对实时数据流的自适应调整机制，通过持续监控和优化，确保系统输出的准确性和稳定性。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在金融、交通等行业中，动态校准模型通过分析历史数据与实时信息，实现预测与决策支持功能，提升业务效率。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实施挑战与对策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实施动态校准模型面临数据处理复杂性和计算资源需求大的挑战。解决方案包括采用高性能计算平台和优化算法设计，以保障系统的高效运行。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多源融合策略</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多源数据融合技术</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通过整合来自不同渠道的数据，提升分析的准确性和全面性。适用于需要大量跨领域信息支持的决策场景。</a:t>
            </a:r>
            <a:endParaRPr sz="1575" b="0" i="0">
              <a:solidFill>
                <a:srgbClr val="FFFFFF"/>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实时处理与分析能力</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利用先进的算法快速处理并解析多源数据，确保信息的时效性和准确性，为决策提供即时支持。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增强决策支持系统</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结合多源数据分析结果，优化决策支持系统，提高预测精度和操作效率，助力企业或组织在竞争中保持优势。</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时期匹配技术概述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技术发展历程</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关键技术原理</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主要应用场景</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实施挑战解析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典型解决方案</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效能评估指标</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行业创新案例</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09</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10</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标准化建设路径</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效能评估指标</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匹配精准度测算</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匹配精准度测算方法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通过计算相似度指数，评估文本或数据之间的匹配程度。常用算法包括余弦相似度和Jaccard相似度，帮助精确识别相关项。</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影响因素分析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匹配精准度受多种因素影响，如数据质量、特征提取方法和算法选择等。了解这些因素有助于优化匹配效果。</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应用场景举例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匹配精准度测算在信息检索、推荐系统和图像识别等领域有广泛应用。提高匹配精准度能显著提升用户体验和系统性能。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响应延迟对比</a:t>
            </a:r>
            <a:endParaRPr sz="3000" b="1" i="0">
              <a:solidFill>
                <a:srgbClr val="FFFFFF"/>
              </a:solidFill>
              <a:latin typeface="微软雅黑" panose="020B0503020204020204" charset="-122"/>
            </a:endParaRPr>
          </a:p>
        </p:txBody>
      </p:sp>
      <p:sp>
        <p:nvSpPr>
          <p:cNvPr id="4" name="New shape"/>
          <p:cNvSpPr/>
          <p:nvPr/>
        </p:nvSpPr>
        <p:spPr>
          <a:xfrm>
            <a:off x="1558800" y="1627200"/>
            <a:ext cx="2744215" cy="1721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响应延迟指系统接收到请求并作出反应所需的时间，是衡量系统性能的重要指标。</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技术对比分析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比较不同时期技术的响应延迟表现，如传统方法与现代算法在处理速度上的差异。</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实际应用影响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探讨响应延迟对用户体验和业务效率的实际影响，强调优化的必要性。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行业创新案例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智能制造实践</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智能制造实践概述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智能制造是工业4.0的核心，通过集成信息技术和制造技术，实现生产过程的智能化、自动化和优化。</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关键技术应用实例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采用物联网、大数据分析和机器学习等技术，提升生产线的灵活性和效率，如智能调度系统和预测性维护。</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面临的挑战与机遇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智能制造在实施过程中面临数据安全、技术更新换代快等问题，同时为企业带来生产效率提升和成本节约的新机遇。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智慧城市应用</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时期匹配技术在智慧城市中应用广泛，通过分析历史数据和实时信息，提高城市管理效率与服务品质。</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智慧城市中的时期匹配技术</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利用时期匹配技术分析交通数据，实现智能信号控制和路径规划，有效缓解交通拥堵，提升出行体验。</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交通流量优化</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时期匹配技术助力智慧城市的能源管理，通过预测用电高峰与低谷，合理调配资源，实现节能减排目标。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能源管理创新</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未来发展趋势</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AI赋能升级</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深度学习技术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深度学习是AI领域的核心，通过模拟人脑神经网络处理信息。它在图像识别、自然语言处理等方面取得显著成果，推动人工智能技术的飞速发展。</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自然语言处理能力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自然语言处理（NLP）让机器能够理解和生成人类语言。通过训练模型，AI可以执行翻译、情感分析等任务，极大地提高了人机交互的自然性和效率。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智能推荐系统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智能推荐系统利用用户行为数据提供个性化服务。从电商到流媒体平台，该系统通过算法为用户推荐内容，显著提升用户体验和满意度。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边缘计算融合</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边缘计算概念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边缘计算是一种分布式计算模式，通过在数据源附近处理数据，减少数据传输延迟和带宽消耗，提升实时性。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边缘计算技术融合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边缘计算与云计算、物联网等技术结合，实现数据处理的智能化、高效化，广泛应用于智慧城市、自动驾驶等领域。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边缘计算优势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边缘计算通过减少数据传输，提高响应速度，降低系统复杂度，同时增强数据安全性，适用于多种场景需求。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10</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标准化建设路径</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时期匹配技术概述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协议规范制定</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协议规范的重要性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协议规范是确保网络通信顺畅、安全的基础，通过定义数据格式和传输规则，保障信息的准确传递与系统间的互操作性。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制定标准流程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制定协议规范需经过需求分析、草案撰写、公开征求意见、修订完善等阶段，旨在形成广泛认同并具备法律效力的技术文档。</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技术兼容性考量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在制定协议规范时，需充分考虑技术的兼容性，确保不同设备、平台间能够无缝对接，促进信息共享与业务协同。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互操作性测试</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互操作性测试概述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互操作性测试旨在验证不同系统或组件之间能否有效交换信息和协同工作，确保技术兼容性和数据一致性。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测试方法和工具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包括单元测试、集成测试及系统测试等方法，使用自动化测试工具提高测试效率和准确性，确保系统各部分间无缝对接。</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常见挑战与解决方案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面对接口不匹配、数据格式不一致等问题，采用标准化协议、加强前期需求分析及持续迭代优化策略，提升互操作性测试成功率。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定义与核心理念</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时期匹配技术概述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时期匹配技术是一种通过分析文本内容与特定历史时期的关联性，来识别和分类信息的方法。它帮助研究者快速定位相关文献，提高研究效率。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技术核心理念</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该技术核心在于利用自然语言处理和机器学习算法，挖掘文本中的时间线索和语境特征，从而实现对不同历史时期的精准匹配和分类。</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应用领域与价值</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时期匹配技术广泛应用于古籍数字化、历史文献整理及文化遗产保护等领域，为学术研究和文化传承提供了重要支持。</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技术发展历程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早期探索阶段</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早期探索阶段概述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探讨了时期匹配技术在最初发展阶段的历史背景和主要研究活动，为理解其后续发展奠定基础。</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介绍了早期研究中采用的关键技术和方法论，包括数据收集、初步分析和模型构建等关键步骤。</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面临的挑战与限制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分析了早期探索阶段时期匹配技术所面临的技术难题和局限性，如数据不足、算法不成熟等问题。</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成熟应用阶段</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技术成熟度分析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在成熟应用阶段，时期匹配技术已达到较高成熟度，能够有效支持各类应用场景，确保数据处理和分析的准确性与高效性。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这一时期，时期匹配技术被广泛应用于金融、医疗、教育等多个领域，通过精准的时间序列分析，为决策提供科学依据。</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尽管技术成熟度高，但仍面临数据隐私、算法优化等挑战。同时，随着大数据和人工智能的发展，也为时期匹配技术带来新的发展机遇。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关键技术原理</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时间序列分析</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时间序列定义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时间序列是按时间顺序排列的一组观测值，常用于分析趋势、季节性变化和周期性波动。</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常用方法介绍</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常用的时间序列分析方法包括移动平均、指数平滑和自回归积分滑动平均模型等，用于预测和模式识别。</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应用案例分析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通过实际案例展示时间序列分析在经济预测、股市分析和气象预报等领域的应用效果及挑战。</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3702</Words>
  <Application>WPS 演示</Application>
  <PresentationFormat>全屏显示(4:3)</PresentationFormat>
  <Paragraphs>342</Paragraphs>
  <Slides>32</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vt:i4>
      </vt:variant>
    </vt:vector>
  </HeadingPairs>
  <TitlesOfParts>
    <vt:vector size="39"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2025-09-30T16:05:00Z</dcterms:created>
  <dcterms:modified xsi:type="dcterms:W3CDTF">2025-09-30T16:04:50Z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E51A5FEA7A9D4E5EA57214C948570216_12</vt:lpwstr>
  </property>
  <property fmtid="{D5CDD505-2E9C-101B-9397-08002B2CF9AE}" pid="3" name="KSOProductBuildVer">
    <vt:lpwstr>2052-12.1.0.22529</vt:lpwstr>
  </property>
</Properties>
</file>