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视频翻译技术全解析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F3552"/>
                </a:solidFill>
                <a:latin typeface="微软雅黑" panose="020B0503020204020204" charset="-122"/>
              </a:rPr>
              <a:t>跨语言沟通新桥梁</a:t>
            </a:r>
            <a:endParaRPr sz="30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语音识别系统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语音识别是一种通过分析人类语音并将其转换为文本或指令的技术，广泛应用于智能助手、语音翻译等场景。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语音识别技术概述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语音识别依赖深度学习、声学模型和语言模型，面对噪声干扰、口音差异等挑战，持续优化算法以提高准确性。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核心技术与挑战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语音识别应用于智能家居、车载系统等领域，随着技术进步，未来将更加智能化、个性化，实现无缝交互体验。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应用场景与未来趋势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机器翻译引擎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机器翻译引擎概述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机器翻译引擎是一种利用算法和大量数据实现语言自动转换的技术，广泛应用于跨文化交流中。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核心技术原理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基于统计模型或神经网络的机器翻译引擎，通过分析大规模语料库来学习语言规律，实现高效准确的翻译。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应用场景与优势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机器翻译引擎广泛应用于新闻、旅游、教育等领域，提供即时、低成本的多语言互译服务，极大促进了全球信息流通。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质量管控要点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语义准确性校验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语义分析技术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利用自然语言处理技术，通过算法对视频内容进行深度解析，确保翻译的精确性与语境相符。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术语一致性校验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建立专业词汇库，对翻译过程中使用的专业术语进行标准化管理，保证术语在上下文中的一致性和准确性。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文化适应性调整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根据目标观众的文化背景和接受习惯，对翻译内容进行适当调整，增强信息的可读性和共鸣感。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文化适配调整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文化背景调研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在翻译前，深入分析源视频的文化背景，包括历史、习俗和价值观，确保翻译内容与目标文化的契合度。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俚语与习语调整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根据目标语言的文化特点，替换或解释源视频中的俚语和习语，以增强内容的可接受性和亲和力。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敏感话题处理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识别并处理视频中可能涉及的敏感话题，如政治、宗教等，采用恰当的翻译策略以避免误解和文化冲突。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工具选型指南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专业软件对比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专业软件对比概述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本部分将介绍几款主流的视频翻译软件，通过功能、效率及易用性等方面进行比较，帮助用户了解各软件的优缺点。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软件A功能与优势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软件A以其高效的视频处理能力和强大的多语种支持闻名，适合需要快速完成大量视频翻译任务的用户。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软件B特色分析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软件B在用户界面友好度和自定义设置方面表现突出，适合追求个性化翻译体验的专业译者使用。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辅助插件推荐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辅助插件概述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辅助插件是视频翻译过程中的辅助工具，旨在提高翻译效率和质量。它们通常集成在视频编辑软件中，提供语音识别、字幕同步等功能。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推荐插件一：Aegisub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Aegisub是一款开源的字幕编辑软件，支持多语言字幕制作。其强大的脚本功能可自动调整字幕位置和大小，适用于多种视频格式。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推荐插件二：SubRip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SubRip是一款轻量级字幕编辑工具，专注于字幕文件的创建和管理。它支持多种编码格式，易于操作，适合初学者使用。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实战案例剖析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商务会议场景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翻译准确性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在商务会议中，视频翻译需保持高度的准确性，确保每句话都准确传达原意，避免因误解导致的商务风险。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文化差异适应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考虑到不同文化背景的参与者，翻译需灵活适应各种表达习惯和语境，保证信息有效传递，同时尊重各方文化。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即时响应能力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商务会议场景下，快速反应至关重要。翻译人员需具备即时处理突发情况的能力，确保会议流畅进行，无延误。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视频翻译概述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核心流程拆解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关键技术支撑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质量管控要点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工具选型指南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实战案例剖析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常见错误规避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效率提升策略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0F3552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伦理规范探讨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教育培训应用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教育培训视频翻译是将教学视频内容翻译成其他语言，以便于不同国家和地区的用户理解和学习。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教育培训视频翻译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使用先进的翻译工具和技术，如机器翻译和人工校对相结合的方法，确保翻译的准确性和流畅性。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翻译工具与技术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根据目标受众的文化背景和习惯，对翻译内容进行适当调整，使其更易于接受和理解。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文化适应性调整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常见错误规避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同音词歧义处理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同音词识别技巧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利用语言模型和上下文分析，准确识别视频中的同音词，确保翻译的准确性。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歧义消除方法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通过多维度对比与分析，有效消除因同音词造成的翻译歧义，提高翻译质量。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同音词处理策略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根据视频内容和目标受众，灵活运用同音词处理策略，确保翻译的流畅性和自然性。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专业术语统一性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术语统一的重要性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在视频翻译中，确保专业术语的统一性对于信息传递的准确性至关重要。它有助于目标受众更好地理解和接受内容。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术语标准化方法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采用统一的术语表和翻译记忆库是实现术语一致性的有效手段。这要求翻译团队与行业专家紧密合作，共同制定并遵循一套标准术语体系。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术语一致性挑战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面对新兴领域和技术的快速发展，保持术语的时效性和准确性是一个持续的挑战。需要不断更新术语库，以适应变化，确保翻译质量。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效率提升策略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快捷键运用技巧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快捷键是提升工作效率的关键工具，通过减少鼠标操作和键盘输入，加快视频翻译速度。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快捷键概述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掌握如Ctrl+C复制、Ctrl+V粘贴等常用快捷键，能显著提高编辑效率，适用于各种翻译软件。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常用快捷键介绍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利用快捷键组合，如Shift+Tab切换选项卡，可以快速导航至所需功能，优化工作流程。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快捷键组合技巧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批量处理方案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批量视频翻译流程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通过自动化工具，将大量视频内容快速转换为目标语言，适用于多语种宣传和国际业务拓展。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高效时间管理技术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利用先进的软件平台，实现视频翻译任务的并行处理，显著缩短项目周期，提高工作效率。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质量保证措施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实施严格的翻译审核机制，确保翻译准确性和文化适应性，保障最终产品的专业性和可靠性。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行业发展趋势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AI融合创新方向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深度学习技术应用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深度学习作为AI的核心，通过模拟人脑神经网络处理复杂数据，已在图像识别、语音处理等领域取得突破性进展。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NLP与机器翻译发展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自然语言处理(NLP)使机器能够理解和生成人类语言，推动机器翻译从基础到高级阶段的发展，显著提高跨语言交流效率。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融合创新实例展示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AI融合创新方向涵盖多个领域，例如智能医疗、自动驾驶等，通过案例分析展示AI如何在不同行业实现技术突破与应用落地。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实时交互突破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实时翻译技术进展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近年来，随着深度学习和神经网络技术的发展，实时视频翻译技术取得了显著进步。目前，许多平台能够提供接近即时的多语种翻译服务，大大提升了跨文化交流的效率。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交互式字幕创新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交互式字幕不仅提供实时翻译，还能根据用户的语言偏好进行调整，甚至支持多种字幕样式选择。这些创新使得观众无论身处何地，都能享受到个性化的观看体验。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应用场景拓展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实时交互突破在多种场合下展现出其独特价值，如国际会议、在线教育、旅游导览等。通过实时翻译和互动字幕，打破了语言障碍，促进了全球范围内的沟通与理解。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视频翻译概述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伦理规范探讨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版权合规边界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版权合规的重要性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视频翻译需遵守版权法规，确保内容来源合法，避免侵权风险，保护知识产权。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版权授权流程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明确视频版权归属，获取合法授权，签订书面协议，确保翻译项目合法性和合规性。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版权纠纷处理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面对版权争议，及时沟通协调，提供证据证明合法使用，必要时寻求法律支持，维护权益。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隐私保护机制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隐私保护机制概述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隐私保护机制是指通过技术和管理手段，确保个人数据在使用过程中的安全性和保密性，防止未经授权的访问、使用或泄露。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加密技术应用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在视频翻译过程中，采用先进的加密技术对原始视频及翻译内容进行加密处理，确保数据传输与存储的安全，有效防止信息泄露。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访问控制策略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实施严格的访问控制策略，仅授权人员能够访问相关视频翻译资料，通过身份验证和权限管理，保障翻译工作的安全性和私密性。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视频翻译概念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视频翻译是将一种语言的视频内容转换成另一种语言，保持原意和风格的跨语言转换过程。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翻译范畴划分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包括字幕翻译、配音翻译、口型同步等多种形式，适用于不同平台和观众需求。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广泛应用于教育、娱乐、新闻等领域，为无障碍沟通提供支持，增进文化理解和国际交流。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视频翻译在跨文化交流、国际教育及娱乐产业中发挥关键作用，促进信息无障碍传播。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视频翻译应用场景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企业通过视频翻译拓展国际市场，提升品牌形象，增强与全球客户的沟通效率。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企业国际化推广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视频翻译打破语言壁垒，使优质教育资源跨越国界，惠及全球学习者，推动知识平等获取。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在线教育资源共享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核心流程拆解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源语言识别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源语言识别简介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源语言识别是视频翻译的第一步，通过先进的语音识别技术，准确判断视频中的对话语言种类，为后续翻译提供基础。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运用深度学习和大数据技术，源语言识别系统能够高效分析并确定语音内容的语言类型，确保翻译工作的精准性和效率。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挑战与解决方案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源语言识别面临方言、口音等挑战，采用多样化训练数据和自适应算法，不断提升识别准确率，满足复杂环境下的翻译需求。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文本转写处理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2"/>
            <a:ext cx="3040564" cy="4348834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视频转写技术概述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视频转写技术是一种将视频中的语音内容转换成文字的技术，广泛应用于新闻报道、会议记录等领域。通过高精度的语音识别和自然语言处理技术，实现快速准确的文本输出。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63" y="1627203"/>
            <a:ext cx="3040583" cy="4348834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转录流程与工具介绍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视频转写的流程包括视频采集、预处理、语音识别、文本生成等步骤。常用的转录工具有Google Transcription Kit、IBM Watson TTS等，它们提供了高效便捷的转录服务，满足不同场景需求。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46" y="1627201"/>
            <a:ext cx="3040555" cy="4348834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提高转录准确性策略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提高视频转写准确性的方法包括使用高质量的录音设备、优化语音识别算法、增加训练数据量等。同时，结合人工校对和编辑，能够显著提升最终文本的质量。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关键技术支撑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3819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2025-09-30T13:51:00Z</dcterms:created>
  <dcterms:modified xsi:type="dcterms:W3CDTF">2025-09-30T13:50:58Z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668A675E7D2944ACBCFC2213ECA332EE_12</vt:lpwstr>
  </property>
  <property fmtid="{D5CDD505-2E9C-101B-9397-08002B2CF9AE}" pid="3" name="KSOProductBuildVer">
    <vt:lpwstr>2052-12.1.0.22529</vt:lpwstr>
  </property>
</Properties>
</file>