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混合专家模式赋能实践</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多元智慧融合创新方案</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意图深度剖析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意图深度剖析是理解用户需求和期望的高级方法，通过分析用户行为、情感等多维度数据，精准捕捉用户潜在需求。</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意图深度剖析概述</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利用自然语言处理、机器学习等先进技术，结合大数据分析工具，实现对用户意图的深度挖掘和预测，为决策提供有力支持。</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技术应用与工具</a:t>
            </a:r>
            <a:endParaRPr sz="2100" b="1" i="0">
              <a:solidFill>
                <a:srgbClr val="F18D6B"/>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通过实际案例展示意图深度剖析在不同场景中的应用效果，如电商平台个性化推荐、智能客服优化等，验证其在提升用户体验和业务效率方面的价值。</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实践案例与效果评估</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结构设计原则</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逻辑框架搭建</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逻辑框架构建基础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逻辑框架是组织和分析复杂信息的有效工具，通过确定关键要素及其关系，帮助清晰理解问题本质及解决方案。</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关键要素识别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在逻辑框架搭建过程中，识别并定义核心要素至关重要。这包括明确目标、条件、行动及结果等，为后续分析提供坚实基础。</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关联性与因果分析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分析各要素之间的关联性和因果关系，是逻辑框架的核心。这不仅有助于深入理解问题，还能指导制定有效策略，实现目标。</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层级关系处理</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层级关系定义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层级关系在混合专家模式中指不同专家系统间的协作与信息交换，确保决策过程的高效与准确性。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32171"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处理策略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采用分层处理策略，通过将复杂问题分解到不同层级解决，优化资源配置和提高响应速度。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协调机制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建立有效的协调机制，确保各专家系统在处理任务时能实时通信与协作，避免信息孤岛现象。</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视觉动线规划</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视觉动线重要性</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视觉动线在设计中扮演关键角色，通过优化观众视线和行为路径，提升信息传递效率与体验质量。</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动线设计原则</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遵循简洁、直观的设计原则，确保视觉焦点突出，避免干扰元素，以引导观众顺畅地获取关键信息。</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动线规划技巧</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运用色彩对比、形状变化等手法强化视觉引导，同时考虑空间布局与内容逻辑，实现有效沟通与互动。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内容提炼要诀</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信息筛选标准</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信息筛选重要性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在海量数据时代，准确快速地筛选关键信息至关重要，它能有效提高工作效率，避免被无关信息干扰。</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筛选标准制定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制定明确的信息筛选标准是高效工作的前提，包括相关性、可靠性和时效性，确保获取的信息质量与价值。</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持续优化筛选过程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根据反馈调整筛选方法，不断优化信息处理流程，以适应不断变化的信息环境，提高决策质量和反应速度。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重点突出手法</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突出核心信息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在演示中，通过使用加粗、颜色对比和大号字体等手法，强调关键数据、关键词和重要结论。</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视觉辅助技巧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运用图表、图像和动画等视觉元素，帮助观众更直观地理解复杂概念，同时增强记忆点。</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故事化叙述策略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采用故事化方式呈现信息，构建情境与背景，使内容更具吸引力和感染力，提高信息的接受度和共鸣。</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冗余剔除方案</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冗余数据定义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冗余数据指在信息系统中重复存储且未被有效利用的数据，这些数据增加了存储成本并影响系统性能。</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冗余剔除技术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采用数据去重、数据库优化等技术手段，减少系统中的冗余数据，提升数据处理效率和资源利用率。</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实施策略与效果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通过定期审查和清理冗余数据，结合自动化工具实现持续管理，可以显著提高系统运行效率，节省维护成本。</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格式规范指南</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混合专家模式概述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主题理解方法论</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结构设计原则</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内容提炼要诀</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格式规范指南</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案例实操演示</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效率提升工具</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常见误区规避</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交互优化策略</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实战演练指导</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标题层级设置</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PPT中标题层级是内容组织的重要方式，通过不同级别的标题，使观众能快速把握重点，提高信息接收效率。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标题层级设置原则</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合理设置标题层级可以清晰展示信息结构，帮助观众理解内容逻辑，增强演讲或报告的条理性与说服力。</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标题层级作用</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根据内容重要性和复杂程度调整标题层级，确保关键信息突出显示，次要信息适当归纳，提升整体表达效果。</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标题层级优化建议</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版式统一规则</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版式统一规则概述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在设计PPT时，采用统一的版式规则有助于保持整体美观和专业感。这包括字体、颜色、间距等元素的一致性。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字体选择与应用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根据内容主题选择合适的字体至关重要，需确保阅读舒适度，同时符合整体设计风格。建议使用简洁易读的字体。</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色彩搭配原则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色彩的选择应与内容和场合相匹配，避免使用过多鲜艳或刺眼的颜色。推荐使用和谐的色彩方案来增强视觉效果。</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字体配色建议</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字体选择建议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推荐使用清晰易读的字体，如微软雅黑、宋体等，以确保信息传递的准确性。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配色方案选择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根据内容性质和目标受众选择合适的色彩搭配，如商务风格采用蓝色系，创意设计倾向使用多彩组合。</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对比度与可读性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确保文本与背景之间有足够的对比度，以提高内容的可读性，避免视觉疲劳。</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案例实操演示</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典型错误分析</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错误类型概述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分析在混合专家模式中常见的典型错误，包括数据不准确、模型过拟合和解释性不足等问题。</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错误原因分析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深入探讨导致这些典型错误的内在原因，涵盖数据质量、模型选择与训练过程等关键因素。</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解决方案与建议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基于错误类型及其原因，提出有效的解决方案和改进建议，帮助提高混合专家模式的性能和应用效果。</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优秀样例拆解</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通过分析成功案例，提炼关键成功因素，为类似项目提供可借鉴的经验与方法。</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优秀样例拆解</a:t>
            </a:r>
            <a:endParaRPr sz="2100" b="1" i="0">
              <a:solidFill>
                <a:srgbClr val="F18D6B"/>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识别并归纳出构成优秀样例的核心技能，包括技术、管理及创新等方面。</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核心技能类别</a:t>
            </a:r>
            <a:endParaRPr sz="2100" b="1" i="0">
              <a:solidFill>
                <a:srgbClr val="F18D6B"/>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详细解析优秀案例中的策略选择与执行过程，强调策略的有效性与适用性。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实施策略解析</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修改前后对比</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修改前设计概述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修改前的设计注重传统布局，采用单一配色方案，信息展示较为保守，缺乏创新与互动性。</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修改后设计亮点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修改后的设计采用混合专家模式，结合多种色彩和元素，增强视觉吸引力；引入动态交互效果，提升用户体验。</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对比分析与总结</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对比修改前后设计，可见新模式在视觉效果、用户参与度及功能性方面均有显著提升，更好地满足现代需求。</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效率提升工具</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AI辅助应用</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AI辅助内容创作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利用AI技术，自动生成文章、报告等文本内容，提升写作效率和质量。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语言翻译优化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AI在翻译领域应用广泛，实现多语言即时转换，提高跨文化交流的准确性。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数据分析与预测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AI助力数据分析，通过算法模型预测趋势，为企业决策提供科学依据。</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模板快速调用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模板快速调用</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通过预设的模板，用户能够迅速生成符合需求的PPT文档，极大提高工作效率。</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操作简便快捷</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模板调用过程简单易行，无需繁琐设置，用户可在短时间内完成文档创建。</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提升工作效率</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利用模板快速调用功能，用户可以节省大量准备时间，将更多精力投入到内容创作中。</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混合专家模式概述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快捷键合集</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快捷键合集概览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本节将展示一系列实用的快捷键操作，旨在提升用户在办公软件、网页浏览和日常应用中的效率。</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办公软件快捷键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针对Microsoft Office套件（如Word、Excel、PowerPoint），介绍其常用快捷键，帮助用户快速完成文档编辑、数据处理和演示制作。</a:t>
            </a:r>
            <a:endParaRPr sz="1575" b="0" i="0">
              <a:solidFill>
                <a:srgbClr val="000000"/>
              </a:solidFill>
              <a:latin typeface="微软雅黑" panose="020B0503020204020204" charset="-122"/>
            </a:endParaRPr>
          </a:p>
        </p:txBody>
      </p:sp>
      <p:sp>
        <p:nvSpPr>
          <p:cNvPr id="6" name="New shape"/>
          <p:cNvSpPr/>
          <p:nvPr/>
        </p:nvSpPr>
        <p:spPr>
          <a:xfrm>
            <a:off x="7301229" y="3011879"/>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网页浏览与系统快捷键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提供浏览器及操作系统的高效操作技巧，包括页面导航、多标签管理及系统命令执行，让操作更加流畅。</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08</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常见误区规避</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过度设计陷阱</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过度设计的识别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过度设计指在产品设计或开发中，加入过多不必要的功能和特性，导致成本增加、效率降低。识别过度设计有助于优化资源分配，提升产品价值。</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避免过度设计的策略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通过明确用户需求、精简功能设置、采用敏捷开发等策略，有效避免过度设计现象。持续迭代与用户反馈也是控制设计膨胀的重要手段。</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过度设计的后果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过度设计不仅浪费资源，还可能导致产品复杂性增加、用户体验下降。长期看，它会影响企业的市场竞争力及品牌形象。</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信息过载预警</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信息过载定义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信息过载指在特定时间内接收到的信息量超出了处理能力，导致认知负荷过重，难以有效吸收和利用。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32171"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信息过载表现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表现为注意力分散、决策困难、情绪波动等，严重影响工作与生活效率，甚至引发心理问题。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应对策略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通过时间管理、信息筛选、专注训练等方法减轻压力，提升信息处理能力，实现高效生活与工作。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风格冲突解决方案</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风格冲突识别方法</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通过分析不同设计元素的特征，如色彩、形状和排版，可以有效识别出潜在的风格冲突。这有助于在设计初期就避免不协调的问题。</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统一设计原则</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应用统一的设计原则，如一致性、对比与和谐，确保各个设计元素之间既有差异又能形成整体的美感。这有助于解决风格冲突。</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迭代修改策略</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在设计过程中采用迭代修改的方法，不断调整和完善设计方案。通过多次反馈和修正，逐步消除风格冲突，达到最佳效果。</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09</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交互优化策略</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动画节奏把控</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动画节奏概念解析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动画节奏是指通过控制动画中元素的出现和消失速度，以及动作的快慢来引导观众情绪和关注焦点。良好的节奏设计能够使动画更具吸引力和表现力。</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节奏把控技巧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在动画制作过程中，合理分配关键帧、调整时间轴、利用缓动效果等方法可以有效掌控节奏。此外，根据内容情感需求灵活调整节奏，增强视觉冲击力和艺术感染力。</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实践中的应用示例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通过具体案例分析，展示如何在不同类型动画项目中应用节奏把控技巧。例如：动画片中的情感渲染、广告中的快速切换镜头、教育视频中的信息传递节奏等。</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导航元素设计</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导航元素概述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导航元素是界面设计的关键组成部分，用于帮助用户快速找到所需内容。合理设计导航元素能够提升用户体验，增强网站的可用性。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导航元素类型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常见的导航元素包括顶部导航栏、侧边栏导航、底部导航等。每种类型的导航都有其独特的优点和适用场景，需根据网站结构选择最合适的类型。</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导航设计原则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在设计导航元素时，应遵循清晰、简洁、一致性和可访问性等原则。确保导航逻辑清晰，避免复杂结构，同时保证所有用户都能轻松使用。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响应式适配要点</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响应式设计基础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响应式设计是确保网站在各种设备和屏幕尺寸上都能良好展示的技术。关键在于灵活布局和图片媒体的自适应使用，提升用户体验。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适配要点分析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分析用户行为和设备特性，制定合适的适配策略。包括字体大小、图片分辨率及交互方式等调整，保证内容在不同环境下的易读性和互动性。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4" y="1627201"/>
            <a:ext cx="3040532" cy="36274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测试与优化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实施全面的测试计划，模拟不同设备和浏览器环境下的表现，及时修复问题并优化性能。不断迭代更新，确保最佳用户体验。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10</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实战演练指导</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定义与特点解析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混合专家模式定义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混合专家模式是一种集成多种专家系统技术的方法，通过协同工作提高问题解决的效率和准确性。</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核心技能类别</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包括内容生成、语言精炼和主题紧扣三个核心技能，确保输出内容的质量和一致性。</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应用场景解析</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混合专家模式广泛应用于医疗诊断、金融分析等领域，通过整合不同领域的专业知识提升决策质量。</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模拟项目拆解</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项目拆解是将复杂项目分解为可管理模块的过程，包括需求分析、任务划分、进度规划等步骤，确保项目顺利进行。</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项目拆解流程概述</a:t>
            </a:r>
            <a:endParaRPr sz="2100" b="1" i="0">
              <a:solidFill>
                <a:srgbClr val="F18D6B"/>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在模拟项目中，需掌握项目管理、团队协作、数据分析等核心技能，并有效运用如甘特图、敏捷开发等工具以提升效率。</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关键技能与工具应用</a:t>
            </a:r>
            <a:endParaRPr sz="2100" b="1" i="0">
              <a:solidFill>
                <a:srgbClr val="F18D6B"/>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项目拆解过程中需识别潜在风险，如资源不足、技术难题等，制定相应的预防和应急措施，保障项目按计划推进。</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风险评估与应对策略</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限时创作挑战</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创作时间压力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在限时创作挑战中，参与者需要在限定时间内完成作品，这种压力能激发创意和效率。</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技能快速应用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该挑战要求将多种技能迅速结合，如逻辑思维、语言表达等，以应对突发的创作任务。</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创新思维培养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限时创作不仅提升速度和效率，还促使参与者跳出常规，发展创新思维，解决复杂问题。</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专家点评环节</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专家点评环节概述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本环节邀请行业专家对项目成果进行评价，提供专业意见和建议，帮助完善项目内容，提高项目质量。</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点评内容重点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专家们将重点关注项目的创新点、实用性及市场潜力，通过详细分析，为项目的未来发展提供指导性意见。</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实施建议与改进方向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基于专家的点评，提出具体实施建议和改进措施，确保项目能够有效应对挑战，实现预期目标并优化用户体验。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应用场景举例</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通过集成传感器和智能设备，实现家居自动化控制，如灯光、温度调节和安全监控，提升居住舒适度和安全性。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智能家居系统</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结合GPS导航、机器视觉与传感技术，实现车辆自主行驶，减少交通事故，提高交通效率，是未来交通发展的重要方向。</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自动驾驶技术</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利用互联网技术，提供在线课程、远程教学和互动学习工具，突破地域限制，促进教育资源均衡分配，满足个性化学习需求。</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在线教育平台</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核心优势提炼</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混合专家模式简介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混合专家模式是一种集成多种专家系统的方法，通过综合各自优势，提高决策的准确性和效率。</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核心技能类别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该模式涵盖内容生成、语言精炼与主题紧扣三大核心技能，确保信息传递的高效与精准。</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在多个行业如金融、医疗和教育中，混合专家模式已被成功应用于提升服务质量和决策水平。</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主题理解方法论</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需求拆解技巧</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需求拆解流程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需求拆解是将复杂问题分解为若干小问题的过程，便于逐一解决。通过明确目标、分析现状、识别关键因素等步骤，有效指导项目实施。</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工具与方法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需求拆解过程中，可借助思维导图、SWOT分析等工具，帮助清晰梳理逻辑关系和优先级。同时，采用敏捷开发、Scrum等管理方法提升效率。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实践案例分享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结合实际项目案例，展示需求拆解的应用效果。如某软件开发项目中，通过精准拆解需求，成功缩短了开发周期，提高了产品质量。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关键词提取策略</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关键词提取概述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关键词提取是文本挖掘的重要环节，通过识别和筛选文本中的核心词汇，为信息检索、文本分析等提供基础支撑。</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常用方法解析</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包括TF-IDF、TextRank等算法，各有优势与适用场景。选择合适方法有助于提升关键词提取的准确性和效率。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应用场景举例</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应用于搜索引擎优化、自然语言处理等领域，有效提高信息检索的精准度和用户体验，推动技术发展。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5445</Words>
  <Application>WPS 演示</Application>
  <PresentationFormat>全屏显示(4:3)</PresentationFormat>
  <Paragraphs>492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2025-10-09T10:14:00Z</dcterms:created>
  <dcterms:modified xsi:type="dcterms:W3CDTF">2025-10-09T10:13:29Z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30D1B5D67C854211B3C7C27571CD820F_12</vt:lpwstr>
  </property>
  <property fmtid="{D5CDD505-2E9C-101B-9397-08002B2CF9AE}" pid="3" name="KSOProductBuildVer">
    <vt:lpwstr>2052-12.1.0.22529</vt:lpwstr>
  </property>
</Properties>
</file>