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机械战狼 智控巅峰</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科技赋能 战力革新</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武器搭载方案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根据机械战狼的任务需求，选择合适的武器装备，如激光炮、导弹发射器等，以提高作战效率和生存能力。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武器搭载方案</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武器选择需考虑重量、射程、威力等因素，确保与机械战狼的机动性和战术需求相匹配，实现最佳战斗效果。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武器选择标准</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通过合理的武器布局和集成策略，优化机械战狼的火力覆盖范围和打击精度，增强战场适应性和灵活性。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武器集成策略</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作战性能展示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机动能力测试</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测试场景概述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机动能力测试在封闭赛道上进行，模拟真实战场环境，评估机械战狼的加速、转向和越障等性能。</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加速性能评估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通过不同速度下的直线冲刺测试，记录机械战狼从静止到最大速度的时间，以衡量其动力系统效率。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越障能力验证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设置多组障碍物，包括陡坡、壕沟及不规则地形，检验机械战狼的攀爬、跨越能力，确保其在复杂地形中的适应性。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火力打击效果</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火力打击概述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火力打击是机械战狼的核心能力之一，通过高效武器系统对目标进行精确打击，确保任务完成。</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主要武器类型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包括远程炮击、导弹发射和近战武器等，每种武器针对不同战场环境，提供多样化的打击手段。</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实战效果展示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通过模拟实战演练，展示机械战狼在不同场景下的火力打击效果，验证其作战能力和战术适应性。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战场适应表现</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战场适应性分析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机械战狼在各种战场环境中展现出的适应能力，包括极端气候、复杂地形和高强度对抗等场景。</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环境感知与响应</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机械战狼利用先进的传感器和AI算法，实时感知周围环境变化，快速做出反应，优化战术策略。</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动态调整机制</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通过内置的自适应系统，机械战狼能够根据战场情况自动调整自身配置，如武器系统、装甲防护等，以应对不同威胁。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智能控制系统</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AI决策机制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决策算法基础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AI决策机制的核心在于其使用的算法，如逻辑回归、决策树等。这些算法通过分析数据模式，为机器提供决策支持，确保高效准确。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实时数据处理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在机械战狼中，AI需要处理大量实时数据，包括环境感知和目标识别。高效的数据处理机制是保证决策及时性的关键因素。</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自适应学习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自适应学习使AI能够根据新信息调整策略。通过不断学习和适应，机械战狼能在复杂环境中持续优化其行为和决策过程。</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传感器网络布局</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传感器网络布局概述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传感器网络布局是机械战狼系统中关键的一环，通过合理配置传感器，实现对战场环境的实时监测与数据分析。</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布局原则与策略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在布局过程中需考虑覆盖范围、信号强度和干扰因素，采取分层部署或网格化策略，确保信息的准确传输和接收。</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针对不同作战场景，如城市巷战、开阔地战斗等，设计相应的传感器网络布局方案，以提高系统的适应性和有效性。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人机交互界面</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人机交互界面定义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人机交互界面是指用户与计算机系统之间进行信息交换和互动的媒介，是连接用户和机器的重要桥梁。</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界面设计原则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在设计人机交互界面时，需遵循简洁性、易用性和一致性等基本原则，以提高用户体验和操作效率。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界面发展趋势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随着科技的进步，人机交互界面正向着更加智能化、个性化和沉浸式的方向发展，以满足不断变化的用户需求。</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实战应用场景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01</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机械战狼概述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02</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技术参数剖析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03</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作战性能展示</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04</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智能控制系统</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05</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实战应用场景</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06</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维护保养体系</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07</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突击作战模式</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突击作战模式是机械战狼在面对紧急战斗任务时，迅速进入的高效战斗状态，通过高度集成的系统优化和能量分配，实现快速反应和精准打击。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突击作战模式概述</a:t>
            </a:r>
            <a:endParaRPr sz="2100" b="1" i="0">
              <a:solidFill>
                <a:srgbClr val="F18D6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在突击作战模式下，机械战狼展现出卓越的机动性、火力控制和目标识别能力。通过实时数据分析与战术调整，确保每一击都能精准命中目标，最大化战斗效率。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核心技能展示</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从城市反恐到森林搜救，机械战狼在多种复杂环境下成功执行任务，证明了其突击作战模式的强大适应性和可靠性，为人类安全贡献力量。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实战应用案例</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侦察巡逻任务</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侦察巡逻任务概述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侦察巡逻任务是机械战狼在战场上执行的首要职能，通过高效侦查和巡逻确保战场信息的准确性与实时性。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技术装备支持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机械战狼配备先进的传感器、无人机及夜视设备，能够在各种复杂环境下进行精准的侦察与监控，提高作战效率。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战术运用与优化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根据战场环境和敌情变化，机械战狼灵活调整巡逻路线和侦查策略，有效收集情报，为指挥官提供决策支持。</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后勤支援职能</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后勤支援职能概述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后勤支援在机械战狼中扮演重要角色，负责装备维护、物资补给和人员保障等任务，确保作战单元的持续战斗力。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关键技能与能力要求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后勤支援人员需掌握设备维修、物资管理等技能，具备高效协调和快速决策的能力，以应对复杂多变的战场环境。</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后勤支持策略与实施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通过优化资源配置、建立快速响应机制和完善后勤信息系统，提高后勤支援效率，为机械战狼提供坚实的后勤保障基础。</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维护保养体系</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日常检修流程</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日常检修流程概览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介绍机械战狼的日常检修流程，包括定期检查、维护和故障排除步骤，确保设备高效稳定运行。</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关键部件检查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对机械战狼的关键部件如传动系统、控制系统等进行详细检查，及时发现潜在问题并进行修复。</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性能测试与优化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通过性能测试评估机械战狼的工作状态，根据测试结果进行必要的调整和优化，提升设备效率。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故障诊断方法</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故障诊断是确保机械战狼系统稳定运行的关键，通过早期识别和解决问题，减少停机时间，提高系统可靠性。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故障诊断的重要性</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机械战狼可能面临多种故障，包括硬件损坏、软件错误和外部干扰等，及时识别这些故障对维护系统至关重要。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常见故障类型</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采用先进的传感器技术和数据分析方法，结合人工智能算法，实现对机械战狼故障的快速准确诊断，提升维护效率。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诊断方法介绍</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部件更换规范</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部件更换流程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部件更换需遵循严格流程，包括识别故障部件、选择合适的替换件、正确拆卸和安装新部件，以及功能测试确保系统恢复正常。</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安全操作指南</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更换部件时必须遵守安全操作规范，如断电、使用专用工具、穿戴防护装备，并严格按照操作手册指示进行，确保人员与设备安全。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维护记录管理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维护过程中应详细记录更换的部件信息、更换时间及操作人员，便于后续追踪和分析设备状态，为长期维护提供数据支持。</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发展趋势展望</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新型材料应用</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高强度合金材料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高强度合金材料，如钛合金和镍基合金，因其出色的强度及耐腐蚀性，被广泛应用于航空、航天等领域。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碳纤维复合材料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碳纤维复合材料以其轻质高强特性，在汽车制造、运动器材等方面得到广泛应用，有效提升了产品性能。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超导材料技术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超导材料技术在电力传输与磁悬浮列车中展现出巨大潜力，能够显著降低能量损耗，提高系统效率。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战术升级方向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增强感知系统</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通过集成更先进的传感器和算法，提升机械战狼的视觉、听觉及触觉能力，使其在复杂环境中更准确地获取信息。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强化数据处理能力</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利用高性能计算平台和优化的算法，快速解析收集到的数据，实现实时决策支持，提高战术执行效率。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智能决策与规划</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结合机器学习技术，使机械战狼能够自主学习战场经验，优化作战策略，有效应对多变战斗环境。</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机械战狼概述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未来战场定位</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战场感知能力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机械战狼具备先进的战场感知系统，能够实时分析战场环境，为决策提供精确数据支持。</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自主决策与行动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依托强大的计算能力和算法，机械战狼能在复杂战场环境下自主制定战术，并迅速执行任务。</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远程操控与协同作战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通过远程控制技术，操作人员可以精确指挥机械战狼执行任务，同时与其他单位实现高效协同作战。</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起源背景介绍</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机械战狼起源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机械战狼源于未来战争的想象，融合了先进科技与战术策略，旨在应对极端战场环境。</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技术驱动发展</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随着纳米技术和机器人学的进步，机械战狼从概念走向现实，成为战场的新力量。</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设计理念演变</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从单一战斗机器到多功能作战单元，机械战狼的设计不断优化，以适应多变的战争需求。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核心设计理念</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机械战狼的核心设计理念是结合先进的工程技术与创新思维，打造一款兼具力量与灵活性的智能机器人。</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设计理念概述</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该机器人拥有强大的数据处理能力和自主决策系统，能够适应复杂多变的环境，执行高效精准的任务。</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功能特性</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机械战狼被广泛应用于军事、救援和工业自动化等领域，以其卓越的性能和可靠性赢得了广泛赞誉。</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应用场景</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外观特征解析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机械战狼设计理念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机械战狼的设计融合了未来科技与战斗美学，通过流线型结构减少空气阻力，同时增强机体的机动性和战斗力，体现了力量与速度的结合。</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独特涂装风格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机械战狼采用独特的装甲涂装，不仅增强了视觉冲击力，还具有隐蔽功能，在复杂战场环境中提供更好的伪装效果，提升生存能力。</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核心动力系统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机械战狼搭载高效的核聚变反应堆作为能量来源，保证了长时间的高强度作战需求，同时其紧凑设计使得整个机体更加轻便灵活，适应多种战斗环境。</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技术参数剖析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动力系统构成</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动力系统概述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机械战狼的动力系统是其核心部分，由高效能的发动机、精密传动机构和先进能量回收装置组成，确保了卓越的机动性和持久的作战能力。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发动机技术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采用最新一代内燃机或电动马达作为动力源，结合轻量化设计，大幅提升了功率输出与能源效率，同时降低了噪音和排放，满足现代战场需求。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能量管理与回收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集成智能能量管理系统，有效分配电力资源，并通过再生制动技术回收动能，延长续航时间，增强持续作战潜力，为机械战狼提供不竭动力支持。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装甲防护等级</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装甲材料选择</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机械战狼的装甲选用高强度合金与复合材料，结合纳米技术提升防护性能。通过优化材料配比和结构设计，实现重量与强度的最佳平衡。</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防护等级划分</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根据作战需求，机械战狼装甲分为轻、中、重三级防护等级。轻护适用于侦察任务，重护则针对高危环境，中护则兼顾两者特点，灵活应对各种战场情况。</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未来发展方向</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随着科技的进步，机械战狼装甲将向智能化、模块化发展。利用智能感知系统和自适应防护机制，增强装甲的实时响应能力和生存能力，适应更复杂多变的战场环境。</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3930</Words>
  <Application>WPS 演示</Application>
  <PresentationFormat>全屏显示(4:3)</PresentationFormat>
  <Paragraphs>355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2025-10-09T09:12:00Z</dcterms:created>
  <dcterms:modified xsi:type="dcterms:W3CDTF">2025-10-09T09:11:56Z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EA90DD9A554049DD970D55AFC51A0E78_12</vt:lpwstr>
  </property>
  <property fmtid="{D5CDD505-2E9C-101B-9397-08002B2CF9AE}" pid="3" name="KSOProductBuildVer">
    <vt:lpwstr>2052-12.1.0.22529</vt:lpwstr>
  </property>
</Properties>
</file>