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 type="screen16x9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tags" Target="tags/tag1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机械手技术革新应用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智能制造核心装备解析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2025/10/09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工作原理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运动控制原理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运动控制基础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运动控制是机械手实现精准操作的关键，通过算法精确计算和反馈调整，保证动作的精确性和稳定性。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闭环控制系统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闭环控制系统通过实时监测执行器状态，与预期目标进行对比，自动调整控制信号，确保机械手动作准确无误。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路径规划技术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路径规划技术使机械手能够根据任务需求，自主选择最优移动路径，减少能量消耗，提高作业效率。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感知反馈机制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感知反馈机制简介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感知反馈机制是机械手通过传感器收集环境信息，并据此调整操作的关键技术，确保精准完成任务。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传感器类型与应用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机械手配备多种传感器，如触觉、视觉和力觉传感器，用于捕捉不同维度的信息，增强作业的灵活性和准确性。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数据处理与决策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收集到的数据经过处理后，机械手能快速做出决策，优化动作路径，实现高效、精确的操作过程。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应用领域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工业生产应用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机械手定义与功能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机械手是一种自动化设备，用于在工业生产中执行搬运、组装、焊接等任务，提高生产效率和精度。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工业应用实例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机械手广泛应用于汽车制造、电子产品装配、食品加工等行业，通过自动化操作减少人力成本，提升生产速度。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随着人工智能和机器人技术的发展，机械手正朝着更高精度、更强适应性的方向发展，能够处理更复杂的工作任务。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医疗康复辅助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康复辅助机械手专为医疗康复设计，通过高精度操作辅助患者进行肢体功能恢复训练，提高康复效率。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康复辅助机械手概述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康复机械手融合了机器人技术、传感技术和人工智能，可实时监测患者状态并调整训练方案，广泛应用于脑卒中、脊髓损伤后的康复治疗。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核心技术与应用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随着技术进步，康复机械手正朝着更智能化、个性化方向发展，未来有望为更多患者提供定制化康复服务，推动康复医学发展。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发展趋势与前景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技术优势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高精度操作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机械手操作精度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高精度操作是机械手的核心能力之一，通过精密控制系统实现微米级定位和运动控制，确保操作的精确性与可靠性。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传感器技术应用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采用先进的传感器技术，如视觉系统、力反馈装置等，实时监测和调整操作路径，提高机械手在复杂环境中的操作精度。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误差校正机制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通过集成误差校正算法，机械手能够自动识别和补偿操作过程中产生的偏差，维持高水平的操作精度和稳定性。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重复性强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机械手的重复性任务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机械手擅长执行重复性强的任务，例如装配、焊接和搬运。其精准度和效率远超人工操作，显著提高了生产效率和产品质量。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自动化生产线中的应用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在自动化生产线中，机械手通过精确控制和重复操作，实现零部件的快速组装与检测，减少人为误差，保证生产流程的稳定性和连续性。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提升生产效率的关键因素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机械手的重复性操作能力是提升生产效率的关键因素之一。通过减少停机时间和维护需求，机械手为企业带来了显著的成本节约和效益提升。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设计要点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机械手概述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结构组成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工作原理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应用领域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技术优势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设计要点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控制系统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安全防护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维护保养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发展趋势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材料选择原则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选择合适的材料对于机械手的性能和耐用性至关重要，需要综合考虑材料的强度、重量、耐腐蚀性及成本等因素。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机械手材料选择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机械手的材料必须具有足够的强度和刚度，以承受工作过程中的载荷和冲击，确保操作的稳定性和精确度。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强度与刚度要求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鉴于机械手常在复杂环境中使用，所选材料需具备良好的耐磨性和耐腐蚀性，延长使用寿命并减少维护需求。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耐磨性与耐腐蚀性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关节布局优化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关节布局优化概述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关节布局优化旨在通过调整机械手各关节角度和位置，提高其操作灵活性与稳定性，适应复杂作业需求。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关键影响因素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影响关节布局的因素包括负载能力、运动范围、结构强度等，需综合考虑以实现最佳性能。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优化策略与方法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采用先进的算法和仿真技术，对关节布局进行精确计算与调整，确保机械手高效、精准地执行任务。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控制系统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硬件架构搭建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机械手硬件组成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机械手由电机、传感器、控制器等核心部件构成，实现精确操作和灵活运动。电机提供动力，传感器监测环境，控制器协调各部分工作。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关键硬件选择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选择高性能电机保证机械手的快速响应和精确控制；选用高精度传感器以获取准确位置信息；采用先进控制器实现复杂运动规划与执行。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4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硬件集成策略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合理布局硬件组件，确保稳定性和可维护性；优化电路设计，减少干扰，提高系统可靠性；通过接口标准化，方便后期升级与扩展。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软件算法实现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控制算法概述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控制算法是机械手实现精确运动的关键，包括PID控制、模糊逻辑控制等，通过调整参数优化机械手操作性能。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路径规划技术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路径规划技术确保机械手高效、安全地完成任务，常用方法有A*搜索、RRT等，结合传感器信息实现动态避障。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机器学习集成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利用机器学习算法，如深度学习，提升机械手的自主学习能力，使其在复杂环境中适应并优化操作策略。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安全防护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碰撞检测技术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碰撞检测技术概述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碰撞检测技术是机器人学中的一项关键技术，用于实时监控机械手的运动轨迹，确保其在执行任务过程中避免与周围物体发生碰撞。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碰撞检测方法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包括基于传感器的方法、基于模型的方法以及基于算法的方法。每种方法都有其独特的优势和应用场景，选择合适的方法对提高机械手的安全性至关重要。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碰撞检测系统组成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一个完整的碰撞检测系统通常包括传感器单元、数据处理单元和决策控制单元。各单元协同工作，实现对机械手运动状态的实时监测和预警。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应急停止策略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应急停止机制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当机械手检测到异常情况或潜在危险时，立即触发应急停止机制，确保设备和人员安全。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紧急停止按钮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在机械手操作区域内设置显眼的紧急停止按钮，一旦遇到紧急情况，操作员可迅速按下以停止机械手。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多重安全保护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结合传感器、软件监控等多种手段，构建多层次的安全保护体系，有效预防和及时响应机械手运行中的各类风险。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维护保养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日常检查项目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机械手日常检查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定期检查机械手的运行状态、传感器和连接部件，确保其正常工作，预防故障。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关键部件维护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对机械手的关键部件如驱动系统、控制系统进行细致检查和维护，延长使用寿命。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安全功能检测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定期测试机械手的安全功能，包括急停按钮、限位开关等，保障操作人员安全。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机械手概述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机械手故障诊断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机械手故障诊断通过观察、听音和检测，确定问题部位及原因，为后续维修提供依据。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常见故障类型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包括电机故障、传感器失灵、传动系统异常等，每种故障需针对性解决。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故障排查步骤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先检查电源和线路，再检测关键部件，最后进行综合测试，确保机械手恢复正常工作。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发展趋势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智能化升级方向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机器学习集成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通过深度学习技术，机械手能够自我学习和适应不同任务，提升操作精度与灵活性。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传感器融合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集成多种传感器（如视觉、触觉）数据，提高环境感知能力，实现更精准的物体识别与定位。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自主决策系统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采用高级算法进行实时数据分析和决策，使机械手能独立完成复杂任务，减少对人工干预依赖。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人机协作模式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人机协作模式定义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人机协作模式是指人类与机器共同完成工作的方式，通过智能机械手辅助或替代部分人力操作，提升作业效率和安全性。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广泛应用于制造业、医疗、物流等行业，通过机械手与人类协同工作，实现高效生产、精准操作及复杂任务的快速处理。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优势与挑战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该模式的优势在于提高生产效率、降低劳动强度和改善工作环境，但同时也面临技术融合、安全风险及伦理道德等多重挑战。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机械手是一种模拟人类手臂和手部动作的设备，通过程序控制实现自动化操作，广泛应用于工业生产和服务领域。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机械手分类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根据结构和功能的不同，机械手可分为关节型、直角坐标型、SCARA型等多种类型，每种类型适用于不同的作业场景。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机械手的核心技能包括精确定位、快速响应、灵活操作等，这些技能使其能够高效完成复杂和精细的工作任务。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机械手的发展始于20世纪中叶，最初为模拟人类手臂动作。随着技术进步，现已广泛应用于工业自动化和精密操作。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机械手起源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机械手经历了从简单机械到智能控制的转变，包括传感器、伺服电机及人工智能集成，极大提升其操作精度与灵活性。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技术演进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从最初的工业生产到现在的医疗手术辅助，机械手的应用范围不断扩大，展现出其在多个领域的潜力和价值。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应用领域扩展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结构组成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驱动系统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驱动系统概述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机械手的驱动系统是其核心部分，负责提供动力并控制运动。它通常包括电机、减速器和控制系统等关键组件。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常见驱动方式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机械手的驱动方式有多种，如电动、气动和液压等。每种方式都有其特点，适用于不同的应用场景和需求。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选择与优化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在选择机械手的驱动系统时，需要考虑负载能力、速度、精度以及成本等因素。通过优化设计，可以提高机械手的性能和效率。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传动机构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传动机构概述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传动机构是机械手的重要组成部分，负责将动力和运动传递到执行元件，实现各种复杂动作。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常见传动方式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机械手的传动方式多样，包括齿轮传动、链传动、带传动等，每种方式都有其独特的应用场景和优势。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传动机构优化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为提高机械手的性能和效率，需不断对传动机构进行优化设计，如减少摩擦损失、提高传动精度等。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末端执行器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末端执行器概述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末端执行器是机械手的重要组成部分，用于直接与工件接触并进行操作。其设计直接影响到机械手的性能和应用范围。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功能与应用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末端执行器具备抓取、搬运、装配等多种功能，广泛应用于制造业、医疗、物流等领域，提高生产效率和精度。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设计与选择要点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选择末端执行器时需考虑工件形状、重量、工作环境等因素。合理设计能提升操作灵活性和稳定性，满足不同作业需求。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3860</Words>
  <Application>WPS 演示</Application>
  <PresentationFormat>全屏显示(4:3)</PresentationFormat>
  <Paragraphs>363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2025-10-09T08:12:00Z</dcterms:created>
  <dcterms:modified xsi:type="dcterms:W3CDTF">2025-10-09T08:11:36Z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8F407D9086A3473C965ECE8947B04996_12</vt:lpwstr>
  </property>
  <property fmtid="{D5CDD505-2E9C-101B-9397-08002B2CF9AE}" pid="3" name="KSOProductBuildVer">
    <vt:lpwstr>2052-12.1.0.22529</vt:lpwstr>
  </property>
</Properties>
</file>