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生物科技重塑生命形态</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6E7A9"/>
                </a:solidFill>
                <a:latin typeface="微软雅黑" panose="020B0503020204020204" charset="-122"/>
              </a:rPr>
              <a:t>解码现代仿生进化密码</a:t>
            </a:r>
            <a:endParaRPr sz="3000" b="1" i="0">
              <a:solidFill>
                <a:srgbClr val="F6E7A9"/>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濒危物种复苏</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濒危物种指那些因生存环境破坏、过度捕猎等原因，数量急剧减少至接近灭绝的动植物种类。</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濒危物种定义</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针对濒危物种，需制定综合复苏策略，包括栖息地恢复、人工繁殖、基因保护等措施，以促进其种群增长和生态恢复。</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复苏策略制定</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通过分析濒危物种复苏的成功案例，如大熊猫保护项目，总结有效方法，为其他濒危物种提供借鉴和参考。</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成功案例分析</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古生物复原实践</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古生物复原概述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古生物复原是根据化石记录和科学理论，重建古代生命形态的过程。涉及生物学、地质学等多学科知识，为理解地球生物演化提供重要视角。</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复原技术与方法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古生物复原主要采用化石分析、计算机建模等技术。通过对比现代生物特征，结合考古发现，科学家能较准确地还原古生物的外观和习性。</a:t>
            </a:r>
            <a:endParaRPr sz="1575" b="0" i="0">
              <a:solidFill>
                <a:srgbClr val="FFFFFF"/>
              </a:solidFill>
              <a:latin typeface="微软雅黑" panose="020B0503020204020204" charset="-122"/>
            </a:endParaRPr>
          </a:p>
        </p:txBody>
      </p:sp>
      <p:sp>
        <p:nvSpPr>
          <p:cNvPr id="6" name="New shape"/>
          <p:cNvSpPr/>
          <p:nvPr/>
        </p:nvSpPr>
        <p:spPr>
          <a:xfrm>
            <a:off x="1774800" y="4623793"/>
            <a:ext cx="8016003"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复原案例研究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以恐龙为例，科学家通过挖掘化石、分析骨骼结构，结合生态背景，成功复原了多种恐龙的生活场景。这些复原工作不仅丰富了我们对史前世界的认识，也促进了相关科普教育的发展。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04</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科学价值剖析</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生态平衡研究</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生态平衡概念解析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生态平衡指生态系统内各种生物间相互作用达到一种动态稳定状态，维持自然资源循环和物种多样性。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生物因素对平衡影响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动植物种群数量、遗传变异等生物因素直接影响生态平衡。过度捕猎、栖息地破坏会打破这种平衡，引发生态危机。</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17" cy="32672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人为干预与生态恢复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人类活动如污染、资源开发对生态平衡构成威胁。通过生态保护区设立、污染治理等措施，可逐步恢复受损的生态系统。</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进化机制验证</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自然选择机制</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自然选择是生物进化的关键驱动力，通过环境中的生存挑战与繁殖成功率的差异，筛选出适应性更强的个体，促进有利遗传变异的积累。</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基因突变与重组</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基因突变和有性生殖中的基因重组为进化提供原材料，增加基因组的多样性，为自然选择提供更多可能性，推动物种适应性提升。</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遗传漂变影响</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遗传漂变指小群体内随机的基因频率变动，虽不如自然选择显著，但在特定环境下可导致新特征迅速传播，影响生物种群的进化轨迹。</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05</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伦理挑战探讨</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生命权属争议</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生命权属争议背景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生命权属争议涉及生物体的所有权归属问题，随着科技进步与伦理观念变化，此类争议日益凸显。</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主要争议类型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包括基因编辑、克隆技术等现代生物技术带来的新问题，以及传统物种保护和遗传资源利用的冲突。</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解决策略探讨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需通过法律规范、国际合作及公众教育等多方面努力，寻求合理界定与平衡各方权益的解决方案。</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生态风险防控</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生物安全风险识别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通过监测和数据分析，早期识别可能对生态系统造成威胁的外来物种或病原体，为防控工作提供科学依据。</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生态修复技术应用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采用生态工程、生物控制等方法，恢复受损生态系统结构和功能，促进生物多样性，减少生态风险。</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公众参与与教育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加强公众对生物重现化的认识和理解，提升社会对生态风险防控的参与度，共同构建人与自然和谐共生的美好环境。</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06</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未来前景展望</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技术迭代方向</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生物工程基础</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生物工程是应用生物学原理和技术，对生物体进行改造和利用的科学。通过基因编辑、细胞培养等技术，实现特定生物功能的增强或新功能的赋予。</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再生医学进展</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再生医学旨在通过干细胞技术和组织工程技术，促进受损组织的修复与再生。这一领域的发展为治疗多种疾病提供了新的可能，包括糖尿病、心脏病等。</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合成生物学突破</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合成生物学是一门新兴学科，涉及设计和构建新的生物系统。它通过重新编程生物体的功能，实现能源生产、药物合成等目标，展现了巨大的潜力和应用前景。</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目录</a:t>
            </a:r>
            <a:endParaRPr sz="4800" b="1" i="0">
              <a:solidFill>
                <a:srgbClr val="FF856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01</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生物重现化概述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02</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关键技术支撑</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03</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应用领域展示</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04</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科学价值剖析</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05</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伦理挑战探讨</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06</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未来前景展望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产业化路径规划</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生物重现化是指利用生物技术手段，在实验室环境中模拟和再现特定生物过程或现象，以便于深入研究和应用。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生物重现化定义</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生物重现化涉及多种关键技术和方法，包括基因编辑、细胞培养、分子生物学等。这些技术共同构成了生物重现化的基础。</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关键技术与方法</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生物重现化技术具有广阔的产业化应用前景，可用于生物医药、农业科学、环境保护等多个领域，推动相关产业的创新发展。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产业化应用前景</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01</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生物重现化概述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定义与内涵</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生物重现化定义</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生物重现化指通过技术手段，实现对生物体结构和功能的精确复制与再现。</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内涵解析</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这一概念不仅包括形态和生理的模仿，还涉及遗传信息与行为模式的复现。</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应用领域展望</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在医学、农业等领域，生物重现化技术展现出巨大的应用潜力，推动相关行业革新。</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发展历程回顾</a:t>
            </a:r>
            <a:endParaRPr sz="3000" b="1" i="0">
              <a:solidFill>
                <a:srgbClr val="FFFFFF"/>
              </a:solidFill>
              <a:latin typeface="微软雅黑" panose="020B0503020204020204" charset="-122"/>
            </a:endParaRPr>
          </a:p>
        </p:txBody>
      </p:sp>
      <p:sp>
        <p:nvSpPr>
          <p:cNvPr id="4" name="New shape"/>
          <p:cNvSpPr/>
          <p:nvPr/>
        </p:nvSpPr>
        <p:spPr>
          <a:xfrm>
            <a:off x="1558800" y="2402271"/>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生物重现化技术起源于20世纪末，最初目的是为了模拟和再现生物体的生长与发育过程。通过结合生物学、计算机科学和材料科学等多学科知识，逐渐发展成为一项综合性技术。</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生物重现化起源</a:t>
            </a:r>
            <a:endParaRPr sz="2100" b="1" i="0">
              <a:solidFill>
                <a:srgbClr val="F6E7A9"/>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生物重现化技术经历了从实验室小规模实验到大规模工业化应用的转变。早期主要用于科学研究和教育演示，随着技术进步，现已广泛应用于医疗、农业、环境保护等多个领域。</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发展历程回顾</a:t>
            </a:r>
            <a:endParaRPr sz="2100" b="1" i="0">
              <a:solidFill>
                <a:srgbClr val="F6E7A9"/>
              </a:solidFill>
              <a:latin typeface="微软雅黑" panose="020B0503020204020204" charset="-122"/>
            </a:endParaRPr>
          </a:p>
        </p:txBody>
      </p:sp>
      <p:sp>
        <p:nvSpPr>
          <p:cNvPr id="8" name="New shape"/>
          <p:cNvSpPr/>
          <p:nvPr/>
        </p:nvSpPr>
        <p:spPr>
          <a:xfrm>
            <a:off x="7301229" y="2402270"/>
            <a:ext cx="2744216"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随着科技的不断进步，生物重现化技术将更加成熟和普及，有望在更多未知领域展现其潜力。未来的发展方向包括提高模拟精度、降低成本以及拓展应用领域，为人类社会带来更多福祉。</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未来展望</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02</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关键技术支撑</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基因编辑技术</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基因编辑技术概述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基因编辑技术是一种能够精确修改生物DNA序列的方法，通过CRISPR-Cas9等系统实现对目标基因的添加、删除或替换。</a:t>
            </a:r>
            <a:endParaRPr sz="1575" b="0" i="0">
              <a:solidFill>
                <a:srgbClr val="FFFFFF"/>
              </a:solidFill>
              <a:latin typeface="微软雅黑" panose="020B0503020204020204" charset="-122"/>
            </a:endParaRPr>
          </a:p>
        </p:txBody>
      </p:sp>
      <p:sp>
        <p:nvSpPr>
          <p:cNvPr id="5" name="New shape"/>
          <p:cNvSpPr/>
          <p:nvPr/>
        </p:nvSpPr>
        <p:spPr>
          <a:xfrm>
            <a:off x="4430015" y="1627200"/>
            <a:ext cx="2744215"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CRISPR-Cas9工作原理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CRISPR-Cas9利用导向RNA引导Cas9蛋白定位到特定基因位置，通过剪切机制实现对基因的编辑，广泛应用于遗传病治疗及农业改良。</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应用前景与挑战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基因编辑技术在医学、农业等领域展现出巨大潜力，但同时也面临着伦理、安全性等问题的挑战，需谨慎评估和规范管理。</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细胞培养突破</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细胞培养技术革新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近年来，细胞培养技术取得突破性进展，通过优化培养基与环境控制，有效提高细胞生长速率与存活率，为生物医学研究提供强大支持。</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42" cy="36274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无血清培养基应用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采用无血清培养基进行细胞培养，不仅降低生产成本，还减少对动物资源的依赖，同时促进细胞健康生长，广泛应用于药物筛选与疫苗开发等领域。</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74" y="1627201"/>
            <a:ext cx="3040532" cy="36274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三维培养技术发展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三维培养技术模拟体内微环境，使细胞在更接近自然状态下生长，有效维持细胞功能与形态，为再生医学、组织工程等提供重要实验平台。</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03</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应用领域展示</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2530</Words>
  <Application>WPS 演示</Application>
  <PresentationFormat>全屏显示(4:3)</PresentationFormat>
  <Paragraphs>231</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2025-09-30T16:02:00Z</dcterms:created>
  <dcterms:modified xsi:type="dcterms:W3CDTF">2025-09-30T16:01:39Z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4DCF37D41A8249D789B7A6EDE3245017_12</vt:lpwstr>
  </property>
  <property fmtid="{D5CDD505-2E9C-101B-9397-08002B2CF9AE}" pid="3" name="KSOProductBuildVer">
    <vt:lpwstr>2052-12.1.0.22529</vt:lpwstr>
  </property>
</Properties>
</file>