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Lst>
  <p:sldSz cx="12192000" cy="6858000" type="screen16x9"/>
  <p:notesSz cx="6858000" cy="9144000"/>
  <p:custDataLst>
    <p:tags r:id="rId5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8" Type="http://schemas.openxmlformats.org/officeDocument/2006/relationships/tags" Target="tags/tag1.xml"/><Relationship Id="rId57" Type="http://schemas.openxmlformats.org/officeDocument/2006/relationships/tableStyles" Target="tableStyles.xml"/><Relationship Id="rId56" Type="http://schemas.openxmlformats.org/officeDocument/2006/relationships/viewProps" Target="viewProps.xml"/><Relationship Id="rId55" Type="http://schemas.openxmlformats.org/officeDocument/2006/relationships/presProps" Target="presProps.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生命探测器技术解析</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FFB6B6"/>
                </a:solidFill>
                <a:latin typeface="微软雅黑" panose="020B0503020204020204" charset="-122"/>
              </a:rPr>
              <a:t>精准定位守护生命安全</a:t>
            </a:r>
            <a:endParaRPr sz="3000" b="1" i="0">
              <a:solidFill>
                <a:srgbClr val="FFB6B6"/>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2025/10/01</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红外热成像识别</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利用物体辐射的红外能量差异进行成像的技术。通过探测不同温度下的红外辐射，转化为可视图像，实现非接触式温度监测与识别。</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红外热成像原理</a:t>
            </a:r>
            <a:endParaRPr sz="2100" b="1" i="0">
              <a:solidFill>
                <a:srgbClr val="FFB6B6"/>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用于搜索失踪人员、野生动物监测等领域。通过分析生物体散发的红外辐射，快速定位生命信号源，提高救援效率和科研价值。</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生命探测器应用</a:t>
            </a:r>
            <a:endParaRPr sz="2100" b="1" i="0">
              <a:solidFill>
                <a:srgbClr val="FFB6B6"/>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红外热成像技术具有隐蔽性强、实时性好等优势。然而，环境因素如风速、湿度影响较大，需进一步优化算法以提高识别准确性。</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技术优势与挑战</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声波共振定位术</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声波共振定位术简介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声波共振定位术是一种利用声波与物体产生共振现象，从而精确定位生命体位置的技术。该技术在救援、考古及野生动物研究等领域有广泛应用。</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技术原理及应用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通过发射特定频率的声波，当声波遇到生命体时会发生共振，设备捕捉到这种变化，便可确定生命体的位置。此技术在地震搜救中能快速定位被困人员。</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挑战与未来展望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尽管声波共振定位术具有高效、非侵入性的特点，但在复杂环境中仍面临信号干扰等问题。未来，通过提高算法精度和优化硬件，有望进一步提升其性能。</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03</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关键组件构成</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传感器阵列模块</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传感器阵列概述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传感器阵列模块是生命探测器的核心部分，由多种类型的传感器组成，能够同时检测和分析多种环境参数，以实现对生命的准确探测。</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传感器类型与功能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该模块包含温度、湿度、气体成分等多种传感器，每种传感器针对特定环境特征进行监测，确保全面捕捉目标生物活动的迹象。</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0"/>
            <a:ext cx="3040517"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数据处理与优化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传感器阵列收集的数据需经过高效处理与优化，通过算法过滤噪声并增强信号，从而提高生命探测的准确性和可靠性。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数据处理中枢</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数据处理流程解析</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生命探测器通过采集生物信号，利用先进算法进行数据分析和处理，从而准确判断目标生命体的存在与状态。</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核心算法应用</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采用机器学习和深度学习技术，对收集到的数据进行模式识别和预测，有效提高探测的准确性和可靠性。</a:t>
            </a:r>
            <a:endParaRPr sz="1575" b="0" i="0">
              <a:solidFill>
                <a:srgbClr val="FFFFFF"/>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实时数据更新机制</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系统能够持续接收并处理新数据，确保信息的最新性，为决策提供及时、有效的支持。</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可视化交互界面</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生命探测器的可视化界面需遵循直观、简洁与高效三大设计原则，确保用户能够快速获取关键信息并作出决策。</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交互界面设计原则</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界面应实时更新检测到的生命信号，通过图表或图形化方式呈现，便于用户即时了解探测结果及生命活动状态。</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实时数据展示</a:t>
            </a:r>
            <a:endParaRPr sz="2100" b="1" i="0">
              <a:solidFill>
                <a:srgbClr val="FFB6B6"/>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整合多种交互操作，如数据筛选、结果保存与分享等，提升用户体验，使生命探测器的操作更加便捷高效。</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交互功能集成</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电源管理系统</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电源管理重要性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生命探测器在野外或极端环境下工作时，电源管理系统的效能直接影响设备的稳定性和探测准确性。</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电池类型选择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根据探测任务需求和环境条件选择合适的电池类型，如锂离子电池、碱性电池等，确保长时间稳定供电。</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能效优化策略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通过软件算法优化功耗，例如降低待机电流、动态调整传感器工作频率等措施，有效延长设备工作时间。</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04</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典型应用领域展示</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灾害救援现场</a:t>
            </a:r>
            <a:endParaRPr sz="3000" b="1" i="0">
              <a:solidFill>
                <a:srgbClr val="FFFFFF"/>
              </a:solidFill>
              <a:latin typeface="微软雅黑" panose="020B0503020204020204" charset="-122"/>
            </a:endParaRPr>
          </a:p>
        </p:txBody>
      </p:sp>
      <p:sp>
        <p:nvSpPr>
          <p:cNvPr id="4" name="New shape"/>
          <p:cNvSpPr/>
          <p:nvPr/>
        </p:nvSpPr>
        <p:spPr>
          <a:xfrm>
            <a:off x="1558800"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生命探测器简介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生命探测器是一种在灾害救援中用于定位被困人员的高科技设备。它通过发射特定频率的信号，接收并分析反射回来的信号，从而判断是否有生命存在。</a:t>
            </a:r>
            <a:endParaRPr sz="1575" b="0" i="0">
              <a:solidFill>
                <a:srgbClr val="FFFFFF"/>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应用场景与优势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生命探测器广泛应用于地震、火灾、矿难等灾害现场，能够快速准确地找到被困人员的位置。相比传统搜救方法，它大大提高了搜救效率和成功率。</a:t>
            </a:r>
            <a:endParaRPr sz="1575" b="0" i="0">
              <a:solidFill>
                <a:srgbClr val="FFFFFF"/>
              </a:solidFill>
              <a:latin typeface="微软雅黑" panose="020B0503020204020204" charset="-122"/>
            </a:endParaRPr>
          </a:p>
        </p:txBody>
      </p:sp>
      <p:sp>
        <p:nvSpPr>
          <p:cNvPr id="6" name="New shape"/>
          <p:cNvSpPr/>
          <p:nvPr/>
        </p:nvSpPr>
        <p:spPr>
          <a:xfrm>
            <a:off x="7301229" y="3011879"/>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操作与注意事项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使用生命探测器时，需确保设备电量充足，避免在恶劣环境下长时间工作。同时，操作人员应具备一定的技术知识和经验，以确保设备的正确使用和数据的准确解读。</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医疗急救场景</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生命探测器简介</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生命探测器是一种用于医疗急救场景的先进设备，能够迅速定位并识别患者的生命信号。</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应用场景分析</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在地震、火灾等紧急情况下，生命探测器能快速找到被困人员，为救援工作提供关键信息。</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技术优势展示</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凭借高精度传感器和智能分析算法，生命探测器在复杂环境中也能准确探测微弱的生命迹象。</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目录</a:t>
            </a:r>
            <a:endParaRPr sz="4800" b="1" i="0">
              <a:solidFill>
                <a:srgbClr val="CD9B63"/>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01</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生命探测技术概述</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02</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主流探测技术解析</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03</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关键组件构成</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04</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典型应用领域展示</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05</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技术优势分析</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06</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现存挑战探讨</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07</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未来发展趋势</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08</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伦理规范考量</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09</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典型案例剖析</a:t>
            </a:r>
            <a:endParaRPr sz="1575" b="0" i="0">
              <a:solidFill>
                <a:srgbClr val="FFFFFF"/>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FFB6B6"/>
                </a:solidFill>
                <a:latin typeface="微软雅黑" panose="020B0503020204020204" charset="-122"/>
              </a:rPr>
              <a:t>10</a:t>
            </a:r>
            <a:endParaRPr sz="1575" b="1">
              <a:solidFill>
                <a:srgbClr val="FFB6B6"/>
              </a:solidFill>
              <a:latin typeface="微软雅黑" panose="020B0503020204020204" charset="-122"/>
            </a:endParaRPr>
          </a:p>
          <a:p>
            <a:pPr>
              <a:lnSpc>
                <a:spcPct val="150000"/>
              </a:lnSpc>
            </a:pPr>
            <a:r>
              <a:rPr sz="1575" b="0" i="0">
                <a:solidFill>
                  <a:srgbClr val="FFFFFF"/>
                </a:solidFill>
                <a:latin typeface="微软雅黑" panose="020B0503020204020204" charset="-122"/>
              </a:rPr>
              <a:t>选型指南建议</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考古勘探作业</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考古勘探是运用各种技术手段和方法，对古代遗址、墓葬等进行系统性的调查和研究，以揭示历史信息和文化遗产。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考古勘探概述</a:t>
            </a:r>
            <a:endParaRPr sz="2100" b="1" i="0">
              <a:solidFill>
                <a:srgbClr val="FFB6B6"/>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生命探测器在考古勘探中发挥着重要作用，通过探测地下生命体反应，帮助确定古遗址的位置和范围，提高发掘效率。</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生命探测器应用</a:t>
            </a:r>
            <a:endParaRPr sz="2100" b="1" i="0">
              <a:solidFill>
                <a:srgbClr val="FFB6B6"/>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现代考古勘探作业依赖多种技术方法和设备，包括地球物理勘探、遥感探测等，这些技术能够有效识别地下结构，为考古发掘提供科学依据。</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技术方法与设备</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安防监控系统</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安防监控系统概述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安防监控系统通过视频监控、报警系统等技术手段，实时监测并记录安全事件，为公共安全提供有效保障。</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生命探测器在安防中应用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生命探测器作为安防监控系统的辅助设备，通过感知人体生命特征，提升监控系统的预警能力，增强安全防护效果。</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安防监控系统发展趋势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随着科技发展，安防监控系统正向智能化、集成化方向发展，结合大数据、人工智能等技术，实现精准预警与高效管理。</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05</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技术优势分析</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非侵入式检测</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非侵入式检测概述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非侵入式检测技术通过外部传感器收集数据，无需接触或侵入目标对象内部，实现对生命体征的监测。</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应用场景解析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广泛应用于医疗健康、环境监测和安防领域，如穿戴设备监测心率、空气质量检测仪监控污染等。</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技术优势讨论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该技术具有操作便捷、无创性和实时性强的特点，有助于提高检测效率和准确性，减少用户不适感。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多维度感知能力</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生命探测器简介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生命探测器是一种利用多维度感知技术，在复杂环境中高效探测生物活动的先进设备。</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多维度感知技术原理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通过整合光学、声学及电磁等多种传感手段，实现对目标区域全方位的信息捕获与分析。</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应用场景广泛性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广泛应用于救援搜索、军事侦察、环保监测等多个领域，极大提升了相关作业的效率和安全性。</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实时动态追踪</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生命探测器通过高级传感器和算法，实现对目标的精准实时定位，确保救援行动的准确性和时效性。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实时定位技术</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设备配备多模态传感器，能够持续跟踪目标的运动状态和环境变化，提供全方位的动态监测数据支持。</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动态监测能力</a:t>
            </a:r>
            <a:endParaRPr sz="2100" b="1" i="0">
              <a:solidFill>
                <a:srgbClr val="FFB6B6"/>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利用高效的无线通信技术，将收集到的数据快速传输至控制中心，并通过智能分析系统即时处理，为救援决策提供依据。</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数据传输与处理</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复杂环境适应性</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复杂环境应对策略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生命探测器在多变环境中通过高级算法和传感器技术，实现快速适应与精准探测，确保在不同气候、地形下均能高效工作。</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极端条件耐受力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针对极端温度、湿度等环境，生命探测器采用特殊材料与设计，增强设备稳定性和可靠性，保证在最恶劣条件下仍能正常运行。</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实时环境监测能力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集成先进环境监测系统，生命探测器能够实时分析周围环境变化，自动调整探测参数，提高探测准确性和效率，适应复杂多变的自然环境。</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06</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现存挑战探讨</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干扰因素排除难</a:t>
            </a:r>
            <a:endParaRPr sz="3000" b="1" i="0">
              <a:solidFill>
                <a:srgbClr val="FFFFFF"/>
              </a:solidFill>
              <a:latin typeface="微软雅黑" panose="020B0503020204020204" charset="-122"/>
            </a:endParaRPr>
          </a:p>
        </p:txBody>
      </p:sp>
      <p:sp>
        <p:nvSpPr>
          <p:cNvPr id="4" name="New shape"/>
          <p:cNvSpPr/>
          <p:nvPr/>
        </p:nvSpPr>
        <p:spPr>
          <a:xfrm>
            <a:off x="1558800" y="1627201"/>
            <a:ext cx="3040575" cy="4348834"/>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环境噪声影响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在生命探测器的操作中，环境噪声是一大干扰因素。它可能来自自然界的风雨、雷鸣等，也可能源于人为的机械运作和电子设备的电磁波，这些噪声会严重影响探测器对生物信号的识别与分析。</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74" y="1627201"/>
            <a:ext cx="3040574" cy="4348834"/>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生物自身变异性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生物个体之间的遗传差异及生理状态变化同样会对生命探测器的准确性造成影响。不同物种、个体间的差异以及同一生物在不同生长周期内的生理变化，都可能导致检测数据出现偏差。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950" y="1627202"/>
            <a:ext cx="3040565" cy="4348834"/>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设备精度限制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生命探测器的精度受限于其设计原理和技术规格，包括传感器分辨率、数据处理算法等。这些技术参数决定了探测器能捕捉到的生命信号的细节程度，从而影响检测结果的准确性。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微型化瓶颈突破</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微型化技术进展</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随着纳米技术和微机电系统（MEMS）的发展，探测器微型化取得了显著突破。这些技术使得探测器体积大幅减小，同时保持了高效的探测性能。</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材料创新应用</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新型材料的发现与应用是微型化探测器发展的关键。轻质、高强度的材料不仅降低了成本，还提高了探测器的稳定性和耐用性。</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系统集成优化</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通过优化设计，将传感器、信号处理单元等集成到更小的空间内，实现了探测器功能的集成化，进一步推动了微型化的发展。</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01</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生命探测技术概述</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能耗控制优化</a:t>
            </a:r>
            <a:endParaRPr sz="3000" b="1" i="0">
              <a:solidFill>
                <a:srgbClr val="FFFFFF"/>
              </a:solidFill>
              <a:latin typeface="微软雅黑" panose="020B0503020204020204" charset="-122"/>
            </a:endParaRPr>
          </a:p>
        </p:txBody>
      </p:sp>
      <p:sp>
        <p:nvSpPr>
          <p:cNvPr id="4" name="New shape"/>
          <p:cNvSpPr/>
          <p:nvPr/>
        </p:nvSpPr>
        <p:spPr>
          <a:xfrm>
            <a:off x="1558800"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能耗优化技术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采用高效算法和节能硬件，降低探测器运行过程中的能量消耗，延长设备使用寿命。</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动态调整策略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根据实际探测需求和环境变化，智能调节探测器的工作模式和参数，实现能耗的最优化。</a:t>
            </a:r>
            <a:endParaRPr sz="1575" b="0" i="0">
              <a:solidFill>
                <a:srgbClr val="FFFFFF"/>
              </a:solidFill>
              <a:latin typeface="微软雅黑" panose="020B0503020204020204" charset="-122"/>
            </a:endParaRPr>
          </a:p>
        </p:txBody>
      </p:sp>
      <p:sp>
        <p:nvSpPr>
          <p:cNvPr id="6" name="New shape"/>
          <p:cNvSpPr/>
          <p:nvPr/>
        </p:nvSpPr>
        <p:spPr>
          <a:xfrm>
            <a:off x="7301229" y="3011880"/>
            <a:ext cx="2744216"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低功耗设计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通过优化电路设计和使用低功耗元件，减少探测器在待机或闲置状态下的能耗。</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算法精度提升空间</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算法精度重要性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生命探测器的精准度直接关系到探测结果的准确性，提升算法精度可提高探测效率和准确性。</a:t>
            </a:r>
            <a:endParaRPr sz="1575" b="0" i="0">
              <a:solidFill>
                <a:srgbClr val="FFFFFF"/>
              </a:solidFill>
              <a:latin typeface="微软雅黑" panose="020B0503020204020204" charset="-122"/>
            </a:endParaRPr>
          </a:p>
        </p:txBody>
      </p:sp>
      <p:sp>
        <p:nvSpPr>
          <p:cNvPr id="5" name="New shape"/>
          <p:cNvSpPr/>
          <p:nvPr/>
        </p:nvSpPr>
        <p:spPr>
          <a:xfrm>
            <a:off x="1774800" y="3089497"/>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数据质量影响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数据质量是算法性能的基础，高质量的训练数据集能够有效提升模型的预测能力和适应性。</a:t>
            </a:r>
            <a:endParaRPr sz="1575" b="0" i="0">
              <a:solidFill>
                <a:srgbClr val="FFFFFF"/>
              </a:solidFill>
              <a:latin typeface="微软雅黑" panose="020B0503020204020204" charset="-122"/>
            </a:endParaRPr>
          </a:p>
        </p:txBody>
      </p:sp>
      <p:sp>
        <p:nvSpPr>
          <p:cNvPr id="6" name="New shape"/>
          <p:cNvSpPr/>
          <p:nvPr/>
        </p:nvSpPr>
        <p:spPr>
          <a:xfrm>
            <a:off x="1774800" y="4263387"/>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持续优化策略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通过不断测试与反馈，持续改进算法参数和结构设计，是提升生命探测器算法精度的关键途径。</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26338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07</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未来发展趋势</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AI智能融合方向</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AI智能融合概述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探讨AI与生命探测技术的结合，通过机器学习、深度学习等方法提高生命探测的准确性和效率。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核心技术应用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介绍在生命探测器中应用的AI核心算法，如图像识别、数据分析等，以及这些技术如何帮助识别生命迹象。</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1"/>
            <a:ext cx="303217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未来发展方向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分析AI在生命探测领域的未来趋势，包括技术创新、应用场景拓展及面临的挑战与机遇。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物联网协同网络</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物联网设备互联</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物联网通过传感器、智能设备等实现互联互通，形成庞大的网络体系，实现数据的实时采集和处理。</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协同工作机制</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物联网设备在协同网络中共享信息，相互协作完成任务，提高整体效能，如智能家居系统中各设备的联动。</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数据传输与安全</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确保物联网设备间传输的数据安全和隐私保护是关键，采用加密技术和安全协议来保障数据的机密性和完整性。</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纳米材料应用</a:t>
            </a:r>
            <a:endParaRPr sz="3000" b="1" i="0">
              <a:solidFill>
                <a:srgbClr val="FFFFFF"/>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纳米材料因其独特的物理化学性质，在生命探测器中发挥着关键作用，能提高探测精度与效率。</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纳米材料在生命探测中的应用</a:t>
            </a:r>
            <a:endParaRPr sz="2100" b="1" i="0">
              <a:solidFill>
                <a:srgbClr val="FFB6B6"/>
              </a:solidFill>
              <a:latin typeface="微软雅黑" panose="020B0503020204020204" charset="-122"/>
            </a:endParaRPr>
          </a:p>
        </p:txBody>
      </p:sp>
      <p:sp>
        <p:nvSpPr>
          <p:cNvPr id="6" name="New shape"/>
          <p:cNvSpPr/>
          <p:nvPr/>
        </p:nvSpPr>
        <p:spPr>
          <a:xfrm>
            <a:off x="4430015" y="2878465"/>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通过纳米技术设计的传感器具备高灵敏度和特异性，有效检测生物分子及细胞活动，推动生命科学发展。</a:t>
            </a:r>
            <a:endParaRPr sz="1575" b="0" i="0">
              <a:solidFill>
                <a:srgbClr val="FFFFFF"/>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纳米传感器的设计与优化</a:t>
            </a:r>
            <a:endParaRPr sz="2100" b="1" i="0">
              <a:solidFill>
                <a:srgbClr val="FFB6B6"/>
              </a:solidFill>
              <a:latin typeface="微软雅黑" panose="020B0503020204020204" charset="-122"/>
            </a:endParaRPr>
          </a:p>
        </p:txBody>
      </p:sp>
      <p:sp>
        <p:nvSpPr>
          <p:cNvPr id="8" name="New shape"/>
          <p:cNvSpPr/>
          <p:nvPr/>
        </p:nvSpPr>
        <p:spPr>
          <a:xfrm>
            <a:off x="7301229" y="2878466"/>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研究纳米材料在不同环境条件下的稳定性与功能保持，确保其在复杂环境中的生命探测应用可靠性。</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纳米材料的环境适应性研究</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多模态数据融合</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多模态数据融合概述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多模态数据融合是生命探测器的关键功能，通过整合视觉、听觉及生物信号等多种数据源，实现对环境的全方位感知。</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技术原理与应用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该技术利用先进的算法处理来自不同传感器的数据，提高探测精度和效率，广泛应用于医疗、安防等多个领域。</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面临的挑战与未来展望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尽管多模态数据融合技术已取得显著进展，但仍面临数据处理复杂性、实时性等挑战。未来将聚焦于算法优化和跨学科合作，以推动其进一步发展。</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08</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伦理规范考量</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隐私保护机制</a:t>
            </a:r>
            <a:endParaRPr sz="3000" b="1" i="0">
              <a:solidFill>
                <a:srgbClr val="FFFFFF"/>
              </a:solidFill>
              <a:latin typeface="微软雅黑" panose="020B0503020204020204" charset="-122"/>
            </a:endParaRPr>
          </a:p>
        </p:txBody>
      </p:sp>
      <p:sp>
        <p:nvSpPr>
          <p:cNvPr id="4" name="New shape"/>
          <p:cNvSpPr/>
          <p:nvPr/>
        </p:nvSpPr>
        <p:spPr>
          <a:xfrm>
            <a:off x="1558800" y="1627201"/>
            <a:ext cx="3040516" cy="3267239"/>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数据加密技术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采用先进的加密算法对生命探测器收集的数据进行加密，确保在传输和存储过程中数据的机密性和完整性不被泄露。</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6" y="1627201"/>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匿名化处理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通过去除或替换个人识别信息的方式，将原始数据转换为无法直接识别个体身份的形态，有效保护用户隐私。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17" y="1627201"/>
            <a:ext cx="3040517" cy="3267239"/>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访问控制策略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实施严格的访问权限管理，确保只有授权人员才能接触和处理生命探测器收集的数据，防止未经授权的访问和操作。</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误报风险管控</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误报风险识别</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通过分析历史数据，识别可能导致误报的关键因素，如环境干扰或目标特性，为后续的风险管控提供依据。</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误报原因分析</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对识别出的误报因素进行深入分析，找出其内在规律和触发机制，为制定有效的预防措施奠定基础。</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风险控制策略</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根据误报原因分析结果，提出针对性的控制策略，包括优化算法、调整参数等，以降低误报率并提高探测器的准确性。</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定义与核心原理</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生命探测器定义</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生命探测器是一种用于检测和识别生命体存在或活动的技术设备，广泛应用于救援、军事侦察等领域。</a:t>
            </a:r>
            <a:endParaRPr sz="1575" b="0" i="0">
              <a:solidFill>
                <a:srgbClr val="FFFFFF"/>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核心原理概述</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生命探测器通过收集和分析特定频率的电磁波信号来探测生物体的生理活动，如心跳、呼吸等。</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技术应用实例</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在地震救援中，生命探测器可有效定位被困者位置；在军事领域，则用于探测敌方潜伏人员，提高作战效率。</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使用权限界定</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生命探测器的使用权限需严格界定，确保只有经过授权的人员才能操作设备，以维护设备的正常运作和数据的安全性。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使用权限界定</a:t>
            </a:r>
            <a:endParaRPr sz="2100" b="1" i="0">
              <a:solidFill>
                <a:srgbClr val="FFB6B6"/>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使用生命探测器的用户需具备相应的资质和培训，熟悉设备的使用方法和维护知识，确保在实际操作中能够正确、安全地使用设备。</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用户资质要求</a:t>
            </a:r>
            <a:endParaRPr sz="2100" b="1" i="0">
              <a:solidFill>
                <a:srgbClr val="FFB6B6"/>
              </a:solidFill>
              <a:latin typeface="微软雅黑" panose="020B0503020204020204" charset="-122"/>
            </a:endParaRPr>
          </a:p>
        </p:txBody>
      </p:sp>
      <p:sp>
        <p:nvSpPr>
          <p:cNvPr id="8" name="New shape"/>
          <p:cNvSpPr/>
          <p:nvPr/>
        </p:nvSpPr>
        <p:spPr>
          <a:xfrm>
            <a:off x="7301229" y="2402270"/>
            <a:ext cx="2744216" cy="22539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用户如需使用生命探测器，应按照既定的权限申请流程进行申请，包括填写申请表、提交相关证明材料等步骤，经审核通过后方可获得使用权。</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权限申请流程</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社会影响评估</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社会安全提升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生命探测器能快速定位失踪人员，显著提高救援效率，减少因寻找失踪者造成的社会焦虑和资源浪费。</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心理健康影响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通过减轻家庭和社会对失踪人员的担忧，生命探测器有助于缓解公众压力，促进心理健康和社会和谐。</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公共资源配置优化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生命探测器的应用有助于更精准地分配救援资源，优化公共安全支出，提高整体社会治理效能。</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09</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典型案例剖析</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地震废墟搜救实例</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四川汶川地震搜救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2008年汶川大地震后，生命探测器被用于废墟下幸存者的定位，极大提高了救援效率和生存者获救率。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尼泊尔地震救援行动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2015年尼泊尔地震发生后，生命探测器在极端条件下成功定位多名被困人员，为国际救援合作树立了典范。</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0"/>
            <a:ext cx="3040513" cy="3267240"/>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日本福岛核灾搜救实例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2011年福岛核事故中，生命探测器在辐射严重区域有效探测到生还者信号，减少了救援队伍的风险暴露。</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雪崩掩埋定位案例</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雪崩案例概述</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通过生命探测器技术在雪崩中的实际应用，展示了其定位受困者的能力。</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技术原理解析</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深入解释生命探测器如何利用声波反射和分析来精确判断受困人员的位置。</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救援效果评估</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对比使用探测器前后的救援效率，验证了该技术在实际救援中的重要性和有效性。</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矿井事故救援实录</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某矿井发生严重塌方，导致多名矿工被困地下深处。事故发生后，救援队迅速响应，展开紧急营救行动。</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矿井事故背景</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在救援过程中，生命探测器发挥了关键作用。它能够精确定位被困人员位置，为救援决策提供重要依据。</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生命探测器应用</a:t>
            </a:r>
            <a:endParaRPr sz="2100" b="1" i="0">
              <a:solidFill>
                <a:srgbClr val="FFB6B6"/>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生命探测器不仅用于初始定位，还持续监测受困者的生命特征。通过实时数据更新，救援团队能够及时调整救援方案。</a:t>
            </a:r>
            <a:endParaRPr sz="1575" b="0" i="0">
              <a:solidFill>
                <a:srgbClr val="FFFFFF"/>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实时监控与救援进展</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野外迷失人员搜寻</a:t>
            </a:r>
            <a:endParaRPr sz="3000" b="1" i="0">
              <a:solidFill>
                <a:srgbClr val="FFFFFF"/>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野外迷失人员搜寻概述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针对在复杂地形中迷路的个体，使用生命探测器进行快速定位与搜救。</a:t>
            </a:r>
            <a:endParaRPr sz="1575" b="0" i="0">
              <a:solidFill>
                <a:srgbClr val="FFFFFF"/>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技术应用与操作方法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利用先进的信号接收器捕捉人体散发的微弱电磁波，指导搜救团队迅速接近目标位置。</a:t>
            </a:r>
            <a:endParaRPr sz="1575" b="0" i="0">
              <a:solidFill>
                <a:srgbClr val="FFFFFF"/>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案例研究与效果评估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通过分析实际搜救案例，展示生命探测器在野外救援中的高效性与准确性。</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10</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选型指南建议</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需求匹配原则</a:t>
            </a:r>
            <a:endParaRPr sz="3000" b="1" i="0">
              <a:solidFill>
                <a:srgbClr val="FFFFFF"/>
              </a:solidFill>
              <a:latin typeface="微软雅黑" panose="020B0503020204020204" charset="-122"/>
            </a:endParaRPr>
          </a:p>
        </p:txBody>
      </p:sp>
      <p:sp>
        <p:nvSpPr>
          <p:cNvPr id="4" name="New shape"/>
          <p:cNvSpPr/>
          <p:nvPr/>
        </p:nvSpPr>
        <p:spPr>
          <a:xfrm>
            <a:off x="1558800" y="1627201"/>
            <a:ext cx="3040575" cy="4348834"/>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需求匹配原则概述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需求匹配原则是指在产品设计或服务提供过程中，确保产品功能和服务能够满足用户需求的原则。它要求深入理解用户的真实需求，通过精准定位和有效沟通，实现产品与需求的高效对接。</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74" y="1627202"/>
            <a:ext cx="3040564" cy="4348834"/>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用户需求分析方法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用户需求分析是需求匹配的关键步骤，包括定性调研如访谈、焦点小组，以及定量调研如问卷调查等。通过这些方法收集用户反馈，提炼出核心需求，为产品设计提供依据。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938" y="1627202"/>
            <a:ext cx="3040582" cy="4348833"/>
          </a:xfrm>
          <a:prstGeom prst="roundRect">
            <a:avLst>
              <a:gd name="adj" fmla="val 10000"/>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需求优先级排序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根据收集到的用户需求，进行优先级排序是需求匹配的重要环节。通常采用MoSCoW法（必须有、应该有、可以有、不会有）对需求进行分类，确保关键需求得到优先满足，提高资源利用效率。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性能参数对比</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探测距离对比</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生命探测器的探测距离是衡量其性能的关键指标。不同型号的探测器在探测距离上存在显著差异，这直接影响了其在实际应用中的覆盖范围和效率。</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探测精度评估</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探测精度是评价生命探测器性能的另一重要参数。高探测精度意味着能够更准确地识别目标对象，减少误报和漏报的情况，提高整体作业效率。</a:t>
            </a:r>
            <a:endParaRPr sz="1575" b="0" i="0">
              <a:solidFill>
                <a:srgbClr val="FFFFFF"/>
              </a:solidFill>
              <a:latin typeface="微软雅黑" panose="020B0503020204020204" charset="-122"/>
            </a:endParaRPr>
          </a:p>
        </p:txBody>
      </p:sp>
      <p:sp>
        <p:nvSpPr>
          <p:cNvPr id="6" name="New shape"/>
          <p:cNvSpPr/>
          <p:nvPr/>
        </p:nvSpPr>
        <p:spPr>
          <a:xfrm>
            <a:off x="6458401" y="3365807"/>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电池续航能力</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电池续航能力对于野外或长时间任务中的生命探测器至关重要。较长的电池续航能力可以保证设备在没有外部电源支持的情况下，持续稳定地工作。</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应用场景分类</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在地震、洪水等自然灾害发生后，生命探测器可快速定位被困人员，为救援行动提供宝贵时间。</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自然灾害救援</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生命探测器可用于煤矿、化工厂等高风险工作环境中，实时监测员工的生命体征，保障作业安全。</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工业安全监测</a:t>
            </a:r>
            <a:endParaRPr sz="2100" b="1" i="0">
              <a:solidFill>
                <a:srgbClr val="FFB6B6"/>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在军事行动中，生命探测器能够探测敌方隐蔽位置或伤员，提高作战效率与救护速度。</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军事侦察应用</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成本效益分析</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成本效益分析是一种评估项目或投资经济效益的方法，通过比较成本与收益来判定其经济可行性。</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成本效益分析概述</a:t>
            </a:r>
            <a:endParaRPr sz="2100" b="1" i="0">
              <a:solidFill>
                <a:srgbClr val="FFB6B6"/>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生命探测器的成本主要包括研发费用、制造成本、运营维护费以及后期服务支持等，是影响总成本的主要因素。</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探测器成本构成</a:t>
            </a:r>
            <a:endParaRPr sz="2100" b="1" i="0">
              <a:solidFill>
                <a:srgbClr val="FFB6B6"/>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根据市场需求和潜在用户数量进行预测，估算探测器投入市场后的销售收入、利润及市场占有率，从而评估其经济效益。</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922323"/>
          </a:solidFill>
          <a:ln w="6350">
            <a:solidFill>
              <a:srgbClr val="CD9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FFB6B6"/>
                </a:solidFill>
                <a:latin typeface="微软雅黑" panose="020B0503020204020204" charset="-122"/>
              </a:rPr>
              <a:t>经济效益预测</a:t>
            </a:r>
            <a:endParaRPr sz="2100" b="1" i="0">
              <a:solidFill>
                <a:srgbClr val="FFB6B6"/>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售后服务体系</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售后服务政策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提供全面的售后服务体系，包括产品安装、使用指导、故障排查及维修等。确保用户在使用过程中得到及时有效的支持和帮助。</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技术支持团队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拥有专业的技术支持团队，具备丰富的产品知识和技术能力。为用户提供7x24小时在线咨询服务，快速解决用户遇到的问题。</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客户反馈机制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设立完善的客户反馈渠道，积极收集用户意见和建议。通过定期回访和满意度调查，不断改进产品和服务质量，提升用户体验。</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发展历程脉络</a:t>
            </a:r>
            <a:endParaRPr sz="3000" b="1" i="0">
              <a:solidFill>
                <a:srgbClr val="FFFFFF"/>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生命探测器起源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生命探测器起源于20世纪中期，最初设计用于军事和科研领域，探测地下或水下的生命迹象。</a:t>
            </a:r>
            <a:endParaRPr sz="1575" b="0" i="0">
              <a:solidFill>
                <a:srgbClr val="FFFFFF"/>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技术演进历程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从最初的简单声波探测，到现代的多频段、多模式综合探测，生命探测器的技术不断进步，探测能力显著提升。</a:t>
            </a:r>
            <a:endParaRPr sz="1575" b="0" i="0">
              <a:solidFill>
                <a:srgbClr val="FFFFFF"/>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应用领域拓展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生命探测器已广泛应用于地质勘探、海洋研究、环境监测等多个领域，成为不可或缺的科研工具。</a:t>
            </a:r>
            <a:endParaRPr sz="1575" b="0" i="0">
              <a:solidFill>
                <a:srgbClr val="FFFFFF"/>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71313"/>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FB6B6"/>
                </a:solidFill>
                <a:latin typeface="微软雅黑" panose="020B0503020204020204" charset="-122"/>
              </a:rPr>
              <a:t>02</a:t>
            </a:r>
            <a:endParaRPr sz="4800" b="1" i="0">
              <a:solidFill>
                <a:srgbClr val="FFB6B6"/>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CD9B63"/>
                </a:solidFill>
                <a:latin typeface="微软雅黑" panose="020B0503020204020204" charset="-122"/>
              </a:rPr>
              <a:t>主流探测技术解析</a:t>
            </a:r>
            <a:endParaRPr sz="4800" b="1" i="0">
              <a:solidFill>
                <a:srgbClr val="CD9B63"/>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雷达波穿透法</a:t>
            </a:r>
            <a:endParaRPr sz="3000" b="1" i="0">
              <a:solidFill>
                <a:srgbClr val="FFFFFF"/>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雷达波穿透原理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利用电磁波的穿透特性，通过发射并接收特定频率的雷达波来探测目标物体的存在和位置。此方法适用于非金属和非导电材料的深层探测。</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应用场景分析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生命探测器采用雷达波穿透法在地质勘查、建筑检测和考古发掘等领域有广泛应用，有效提高探测效率与准确性，为相关行业提供技术支持。</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922323"/>
          </a:solidFill>
          <a:ln w="6350">
            <a:solidFill>
              <a:srgbClr val="FFB6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FFB6B6"/>
                </a:solidFill>
                <a:latin typeface="微软雅黑" panose="020B0503020204020204" charset="-122"/>
              </a:rPr>
              <a:t>技术优势介绍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相比其他探测技术，雷达波穿透法具有穿透能力强、操作简便、成本较低等优点，特别适合于复杂环境下的生命体及物体探测任务。</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生物电信号捕捉</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生物电信号定义</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生物电信号是生物体内细胞活动产生的微弱电流，通过捕捉这些信号，可以了解生命体的活动状态。</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FFB6B6"/>
                </a:solidFill>
                <a:latin typeface="微软雅黑" panose="020B0503020204020204" charset="-122"/>
              </a:rPr>
              <a:t>信号捕捉技术</a:t>
            </a:r>
            <a:endParaRPr sz="2100" b="1" i="0">
              <a:solidFill>
                <a:srgbClr val="FFB6B6"/>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利用先进的传感器和电极阵列，精确捕捉并记录生物电信号，为后续分析提供基础数据支持。</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FFB6B6"/>
                </a:solidFill>
                <a:latin typeface="微软雅黑" panose="020B0503020204020204" charset="-122"/>
              </a:rPr>
              <a:t>数据处理与分析</a:t>
            </a:r>
            <a:endParaRPr sz="2100" b="1" i="0">
              <a:solidFill>
                <a:srgbClr val="FFB6B6"/>
              </a:solidFill>
              <a:latin typeface="微软雅黑" panose="020B0503020204020204" charset="-122"/>
            </a:endParaRPr>
          </a:p>
          <a:p>
            <a:pPr algn="l">
              <a:lnSpc>
                <a:spcPct val="150000"/>
              </a:lnSpc>
            </a:pPr>
            <a:r>
              <a:rPr sz="1575" b="0" i="0">
                <a:solidFill>
                  <a:srgbClr val="FFFFFF"/>
                </a:solidFill>
                <a:latin typeface="微软雅黑" panose="020B0503020204020204" charset="-122"/>
              </a:rPr>
              <a:t>对捕捉到的生物电信号进行预处理、滤波和特征提取，通过算法分析得出有价值的生理信息。</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FFB6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CD9B6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7385</Words>
  <Application>WPS 演示</Application>
  <PresentationFormat>全屏显示(4:3)</PresentationFormat>
  <Paragraphs>670</Paragraphs>
  <Slides>52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52</vt:i4>
      </vt:variant>
    </vt:vector>
  </HeadingPairs>
  <TitlesOfParts>
    <vt:vector size="59"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2025-10-01T03:18:00Z</dcterms:created>
  <dcterms:modified xsi:type="dcterms:W3CDTF">2025-10-01T03:18:20Z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E12EA57529B44C42A7C7A51393DB0B4F_12</vt:lpwstr>
  </property>
  <property fmtid="{D5CDD505-2E9C-101B-9397-08002B2CF9AE}" pid="3" name="KSOProductBuildVer">
    <vt:lpwstr>2052-12.1.0.22529</vt:lpwstr>
  </property>
</Properties>
</file>