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激光雕刻技术前沿解析</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18AFAB"/>
                </a:solidFill>
                <a:latin typeface="微软雅黑" panose="020B0503020204020204" charset="-122"/>
              </a:rPr>
              <a:t>精密制造新范式探索</a:t>
            </a:r>
            <a:endParaRPr sz="3000" b="1" i="0">
              <a:solidFill>
                <a:srgbClr val="18AFA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辅助冷却装置设计</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激光雕刻过程中，辅助冷却装置通过循环流动的冷却液快速带走加工区域产生的热量，有效防止材料过热变形，保证雕刻精度和质量。</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辅助冷却装置设计</a:t>
            </a:r>
            <a:endParaRPr sz="2100" b="1" i="0">
              <a:solidFill>
                <a:srgbClr val="18AFAB"/>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辅助冷却系统的核心部件包括泵、管道及喷嘴等。泵负责推动冷却液循环，管道确保液体均匀分布至雕刻区，而喷嘴则直接将冷却液喷射到工件上。</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关键组件分析</a:t>
            </a:r>
            <a:endParaRPr sz="2100" b="1" i="0">
              <a:solidFill>
                <a:srgbClr val="18AFAB"/>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在设计辅助冷却装置时，需考虑系统的压力平衡、流量控制和散热效率等因素。优化这些参数可提升冷却效果，减少能源消耗，并延长设备使用寿命。</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设计要点总结</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03</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工艺参数设置</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功率密度调节方法</a:t>
            </a:r>
            <a:endParaRPr sz="3000" b="1" i="0">
              <a:solidFill>
                <a:srgbClr val="000000"/>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激光功率密度定义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激光功率密度是指单位面积上激光能量的集中程度，直接影响雕刻效果和质量。</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调节方法概述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通过调整激光输出功率、光斑大小以及聚焦位置来精细控制功率密度，以满足不同材料的加工需求。</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实际应用案例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在不同材料如木材、金属和塑料上的应用中，通过优化功率密度参数，实现精确的切割与雕刻效果。</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扫描速度匹配原则</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扫描速度匹配原则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在激光雕刻过程中，扫描速度需与激光器的功率和材料特性相匹配，以确保雕刻质量。过快或过慢的速度都可能导致雕刻效果不佳。</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16"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影响扫描速度的因素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扫描速度受激光器功率、材料吸收率以及雕刻深度等因素影响。合理调整这些参数，可优化扫描速度，提高生产效率。</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实践中的应用建议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根据材料类型和雕刻要求，选择合适的扫描速度，进行小范围测试，逐步调整至最佳状态。持续监控雕刻质量，确保一致性。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脉冲频率优化策略</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优化脉冲频率的重要性</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脉冲频率是激光雕刻的关键参数之一，直接影响到雕刻的精度和速度，合理调整可提升整体作业效率与质量。</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影响脉冲频率的因素</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材料类型、激光功率及加工深度等都会对脉冲频率的选择产生影响，需根据具体应用场景综合考量这些因素以确定最优值。</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实现频率优化的方法</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通过精确控制激光发射时间间隔以及使用先进的软件算法来调节脉冲频率，达到既提高加工速度又保证雕刻效果的目的。</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04</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材料适配指南</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金属雕刻特性分析</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金属雕刻的精度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激光雕刻在金属表面进行高精度加工，能够实现复杂图案和文字的精细刻画，适用于高端产品标识和装饰。</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材料适应性广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激光雕刻技术对多种金属材料有良好的适应性，如不锈钢、铜、铝等，通过调整参数可优化不同材料的雕刻效果。</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耐久性与美观性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激光雕刻后金属表面形成的永久性标记不仅美观且持久，不易磨损或褪色，增强了产品的视觉吸引力和品牌价值。</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非金属处理方案</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非金属雕刻技术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激光雕刻在非金属材料上的应用，通过激光束精准切割、雕刻，适用于木材、塑料、皮革等材料。</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适用材料种类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激光雕刻技术广泛应用于木材、塑料、皮革、亚克力等多种非金属材质表面，实现精美图案和文字的刻画。</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应用领域广泛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激光雕刻技术在工艺品制作、广告牌标识、装饰品定制等领域有广泛应用，满足个性化需求。</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特殊涂层应用技巧</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特殊涂层选择原则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在激光雕刻中，选择合适的特殊涂层至关重要。需考虑材料特性、预期效果及成本效益，确保涂层能有效提升加工质量和效率。</a:t>
            </a:r>
            <a:endParaRPr sz="1575" b="0" i="0">
              <a:solidFill>
                <a:srgbClr val="000000"/>
              </a:solidFill>
              <a:latin typeface="微软雅黑" panose="020B0503020204020204" charset="-122"/>
            </a:endParaRPr>
          </a:p>
        </p:txBody>
      </p:sp>
      <p:sp>
        <p:nvSpPr>
          <p:cNvPr id="5" name="New shape"/>
          <p:cNvSpPr/>
          <p:nvPr/>
        </p:nvSpPr>
        <p:spPr>
          <a:xfrm>
            <a:off x="4430015" y="3011879"/>
            <a:ext cx="2744215"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涂层厚度与均匀性控制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涂层的厚度和均匀性直接影响激光雕刻效果。过厚可能阻碍激光穿透，过薄则易磨损；需通过精确控制实现最佳性能，保证成品质量。</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后处理与维护技巧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完成激光雕刻后，适当处理和维护涂层至关重要。包括清洁残留物、修复微小瑕疵及定期检查涂层状态，以延长使用寿命并保持最佳性能。</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05</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行业应用场景</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目录</a:t>
            </a:r>
            <a:endParaRPr sz="4800" b="1" i="0">
              <a:solidFill>
                <a:srgbClr val="00479D"/>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01</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激光雕刻技术原理</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02</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设备组成解析</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03</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工艺参数设置</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04</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材料适配指南</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05</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行业应用场景</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06</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质量影响因素</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07</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安全操作规范</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08</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维护保养体系</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09</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技术创新趋势</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10</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成本效益分析</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工业标识标记领域</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激光雕刻技术在工业标识标记领域应用广泛，利用高能激光束精确加工，适用于金属、塑料等材料，提高生产效率与产品美观度。</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工业标识标记概述</a:t>
            </a:r>
            <a:endParaRPr sz="2100" b="1" i="0">
              <a:solidFill>
                <a:srgbClr val="18AFA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激光雕刻具备高精度、无接触加工特点，能有效避免传统方法中的磨损问题，同时支持复杂图形与文字的快速制作，满足多样化需求。</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技术优势分析</a:t>
            </a:r>
            <a:endParaRPr sz="2100" b="1" i="0">
              <a:solidFill>
                <a:srgbClr val="18AFA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在汽车制造、电子产品及机械部件等行业中，激光雕刻技术被广泛用于零件标记、防伪标识及个性化定制，显著提升品牌形象与产品质量。</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行业应用案例</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精密零部件加工</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精密零部件定义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精密零部件指尺寸精度和表面质量要求极高的机械元件，常用于高端装备和仪器中。</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激光雕刻优势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激光雕刻以其高精度、非接触加工特点，适用于复杂形状和微小尺寸的精密零部件制造。</a:t>
            </a:r>
            <a:endParaRPr sz="1575" b="0" i="0">
              <a:solidFill>
                <a:srgbClr val="000000"/>
              </a:solidFill>
              <a:latin typeface="微软雅黑" panose="020B0503020204020204" charset="-122"/>
            </a:endParaRPr>
          </a:p>
        </p:txBody>
      </p:sp>
      <p:sp>
        <p:nvSpPr>
          <p:cNvPr id="6" name="New shape"/>
          <p:cNvSpPr/>
          <p:nvPr/>
        </p:nvSpPr>
        <p:spPr>
          <a:xfrm>
            <a:off x="1774800" y="390298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应用领域展示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广泛应用于航空航天、医疗器械、电子组件等领域，展现激光雕刻在精密加工中的重要作用。</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艺术创作实践案例</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激光雕刻艺术案例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通过激光雕刻技术，艺术家能够将复杂设计精确地转印于各种材质上，实现个性化定制。</a:t>
            </a:r>
            <a:endParaRPr sz="1575" b="0" i="0">
              <a:solidFill>
                <a:srgbClr val="000000"/>
              </a:solidFill>
              <a:latin typeface="微软雅黑" panose="020B0503020204020204" charset="-122"/>
            </a:endParaRPr>
          </a:p>
        </p:txBody>
      </p:sp>
      <p:sp>
        <p:nvSpPr>
          <p:cNvPr id="5" name="New shape"/>
          <p:cNvSpPr/>
          <p:nvPr/>
        </p:nvSpPr>
        <p:spPr>
          <a:xfrm>
            <a:off x="4430015" y="1627200"/>
            <a:ext cx="2744215" cy="2088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激光雕刻在时尚界应用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利用激光雕刻技术在服装和配饰上创造独特图案，展现时尚与个性的完美结合。</a:t>
            </a:r>
            <a:endParaRPr sz="1575" b="0" i="0">
              <a:solidFill>
                <a:srgbClr val="000000"/>
              </a:solidFill>
              <a:latin typeface="微软雅黑" panose="020B0503020204020204" charset="-122"/>
            </a:endParaRPr>
          </a:p>
        </p:txBody>
      </p:sp>
      <p:sp>
        <p:nvSpPr>
          <p:cNvPr id="6" name="New shape"/>
          <p:cNvSpPr/>
          <p:nvPr/>
        </p:nvSpPr>
        <p:spPr>
          <a:xfrm>
            <a:off x="7301229" y="1627200"/>
            <a:ext cx="2744216"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激光雕刻在建筑领域应用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激光雕刻为建筑设计提供创新解决方案，如定制装饰品和结构元素，增强空间美感与功能性。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06</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质量影响因素</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边缘清晰度控制</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边缘清晰度控制原理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通过精确控制激光束的强度和聚焦位置，实现对雕刻材料边缘的精细加工，确保图案边缘平滑无毛刺。</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影响边缘清晰度因素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激光功率、速度、焦距及材料特性等因素共同作用于边缘清晰度，调整这些参数可优化雕刻效果。</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提高边缘清晰度技巧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采用合适的激光参数组合，结合多次微调策略，以及后期处理技术，能有效提升激光雕刻的边缘清晰度。</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表面粗糙度管理</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表面粗糙度是指材料表面的微小不规则性，通常用Ra值表示，是评价激光雕刻质量的关键指标。</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表面粗糙度定义</a:t>
            </a:r>
            <a:endParaRPr sz="2100" b="1" i="0">
              <a:solidFill>
                <a:srgbClr val="18AFAB"/>
              </a:solidFill>
              <a:latin typeface="微软雅黑" panose="020B0503020204020204" charset="-122"/>
            </a:endParaRPr>
          </a:p>
        </p:txBody>
      </p:sp>
      <p:sp>
        <p:nvSpPr>
          <p:cNvPr id="6" name="New shape"/>
          <p:cNvSpPr/>
          <p:nvPr/>
        </p:nvSpPr>
        <p:spPr>
          <a:xfrm>
            <a:off x="4430015" y="2878466"/>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包括激光功率、扫描速度、焦距等参数设置，以及材料的物理特性和环境条件。</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影响表面粗糙度因素</a:t>
            </a:r>
            <a:endParaRPr sz="2100" b="1" i="0">
              <a:solidFill>
                <a:srgbClr val="18AFAB"/>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通过精确控制工艺参数，选择合适的激光类型和材料，以及采用后处理技术，有效改善表面粗糙度。</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控制措施与优化策略</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微裂纹预防措施</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材料选择与预处理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选择合适的材料并对其进行适当的预处理，如清洁和干燥，可以有效减少微裂纹的产生。</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控制激光参数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调整激光雕刻的功率密度、速度等参数，避免因能量过高或过低导致材料表面产生裂纹。</a:t>
            </a:r>
            <a:endParaRPr sz="1575" b="0" i="0">
              <a:solidFill>
                <a:srgbClr val="000000"/>
              </a:solidFill>
              <a:latin typeface="微软雅黑" panose="020B0503020204020204" charset="-122"/>
            </a:endParaRPr>
          </a:p>
        </p:txBody>
      </p:sp>
      <p:sp>
        <p:nvSpPr>
          <p:cNvPr id="6" name="New shape"/>
          <p:cNvSpPr/>
          <p:nvPr/>
        </p:nvSpPr>
        <p:spPr>
          <a:xfrm>
            <a:off x="1774800" y="390298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环境条件优化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维持稳定的工作环境温度和湿度，防止因外界因素引起的材料热胀冷缩，从而降低微裂纹风险。</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07</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安全操作规范</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防护装备配置标准</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个人防护装备配置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操作激光雕刻设备时，必须配备护目镜、防割手套及防尘口罩，以保护操作者免受激光辐射和尘埃伤害。</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267239"/>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安全操作规程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制定严格的安全操作规程，包括设备的定期维护、操作前的安全检查以及紧急情况的应对措施，确保工作环境的安全性。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9" y="1627201"/>
            <a:ext cx="3040517" cy="3267239"/>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应急处理措施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建立完善的应急处理机制，一旦发生意外，能够迅速有效地采取措施，如使用灭火器扑灭初期火灾，及时疏散人员等。</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烟尘排放处理系统</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烟尘排放处理系统概述</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烟尘排放处理系统是激光雕刻设备的重要组成部分，用于控制和减少加工过程中产生的烟尘排放，以保护环境和操作人员健康。</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烟尘处理技术应用</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采用高效过滤材料和先进的过滤技术，如布袋除尘器、静电除尘器等，确保烟尘被有效捕获和净化，满足环保要求。</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维护与性能优化</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定期对烟尘排放处理系统进行维护和检查，确保其持续高效运行。通过优化设计和维护策略，提高系统性能和使用寿命。</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01</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激光雕刻技术原理</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应急停机响应流程</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应急停机触发条件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应急停机响应流程的启动通常基于设备故障、操作失误或安全威胁，确保及时处理以保障人员和设备安全。</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停机执行步骤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包括立即停止所有相关作业，通知操作人员和管理人员，记录停机原因及时间，并采取初步安全措施，防止事态扩大。</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后续处理与恢复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对停机事件进行详细调查分析，制定改进措施；在问题解决后，按照预定程序逐步恢复生产运行，并对员工进行再培训。</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08</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维护保养体系</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光学镜片清洁周期</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清洁周期重要性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定期清洁光学镜片是保持激光雕刻精度的关键，避免灰尘和污渍影响雕刻质量。</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清洁周期设定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根据使用频率和环境条件，建议每两周检查一次镜片，必要时进行清洁。</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清洁方法与工具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推荐使用无纤维布和专用镜头清洁液，轻柔擦拭以保护镜片表面免受损伤。</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导轨润滑维护方案</a:t>
            </a:r>
            <a:endParaRPr sz="3000" b="1" i="0">
              <a:solidFill>
                <a:srgbClr val="000000"/>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导轨润滑重要性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导轨润滑对激光雕刻机的性能至关重要，能减少磨损、延长使用寿命、提高加工精度。</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32171"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选择合适润滑油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根据导轨材质和工作环境，选用耐高温、抗氧化的专用润滑油，确保良好的润滑效果。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7143" y="1627202"/>
            <a:ext cx="3040502"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定期维护与更换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制定定期检查和更换润滑油的计划，及时发现并处理润滑不足或污染问题，保障导轨的良好运行状态。</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校准参数补偿机制</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激光雕刻校准原理</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激光雕刻通过精确控制激光束的强度和位置，实现高精度雕刻。校准参数补偿机制用于调整这些参数，确保雕刻质量。</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补偿机制作用</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该机制能自动识别并修正设备偏差，优化激光路径，减少误差，提高雕刻精度与效率，确保产品一致性。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实施步骤与技巧</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包括设备初始化、参数设置、实时监控及反馈调整等步骤，需注意环境稳定性和定期维护，以维持最佳工作状态。</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09</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技术创新趋势</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超快激光应用突破</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超快激光技术概述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超快激光技术以其极短的脉冲宽度和高峰值功率，实现了对材料的高精度、无热损伤加工。</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应用领域拓展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从微电子制造到生物医学，超快激光在多个领域展现出巨大潜力和应用价值。</a:t>
            </a:r>
            <a:endParaRPr sz="1575" b="0" i="0">
              <a:solidFill>
                <a:srgbClr val="000000"/>
              </a:solidFill>
              <a:latin typeface="微软雅黑" panose="020B0503020204020204" charset="-122"/>
            </a:endParaRPr>
          </a:p>
        </p:txBody>
      </p:sp>
      <p:sp>
        <p:nvSpPr>
          <p:cNvPr id="6" name="New shape"/>
          <p:cNvSpPr/>
          <p:nvPr/>
        </p:nvSpPr>
        <p:spPr>
          <a:xfrm>
            <a:off x="1774800" y="390298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技术挑战与发展趋势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面对材料多样化和技术复杂性的挑战，超快激光技术正朝着更高效率和更广泛应用方向发展。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智能路径规划算法</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智能路径规划概述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智能路径规划算法是激光雕刻中的核心，通过优化雕刻路径，提升效率与精度，减少材料浪费。</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算法基本原理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利用数学模型和算法，分析雕刻对象特征，自动生成最佳雕刻路径，确保加工过程高效且精确。</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应用优势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该算法显著提高激光雕刻速度与质量，降低能耗和成本，广泛应用于工业、艺术品等领域。</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多轴联动拓展方向</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多轴联动技术概述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多轴联动技术通过多个运动轴的协调运动，实现复杂图形和高精度雕刻，适用于各类材料加工。</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应用领域拓展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多轴联动技术广泛应用于激光切割、雕刻及3D打印等领域，提升加工效率与精度，满足多样化需求。</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随着技术不断进步，多轴联动将向更高精度、更大范围及智能化方向发展，推动制造业转型升级。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10</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成本效益分析</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光源与聚焦系统</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光源类型与选择</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激光雕刻中常用的光源包括固体、气体和光纤激光，每种类型有其特定波长和功率，适用于不同的材料加工。</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聚焦系统设计</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聚焦系统是激光雕刻的核心部分，通过精确控制光束的聚焦点，实现对材料的高精度切割和雕刻。</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光束质量优化</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光束质量直接影响到雕刻效果，优化光束的发散角和模式匹配，可以有效提升雕刻的精度和效率。</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耗材寿命对比数据</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对比不同品牌和型号的激光雕刻机使用的耗材，如激光管、反射镜等，分析其使用寿命及成本效益。</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激光雕刻耗材寿命</a:t>
            </a:r>
            <a:endParaRPr sz="2100" b="1" i="0">
              <a:solidFill>
                <a:srgbClr val="18AFA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阐述环境因素如温度、湿度和清洁度如何影响耗材寿命，提出优化建议以延长耗材使用寿命。</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使用环境影响</a:t>
            </a:r>
            <a:endParaRPr sz="2100" b="1" i="0">
              <a:solidFill>
                <a:srgbClr val="18AFA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介绍正确的激光雕刻机维护和保养方法，包括定期检查、清洁和更换耗材，以延长设备整体寿命。</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维护保养策略</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单位能耗核算模型</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单位能耗核算模型概述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单位能耗核算模型是评估激光雕刻过程中能源消耗的重要工具，通过精确计算每单位时间内的能源使用量来优化生产效率。</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模型构建方法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构建单位能耗核算模型需要收集相关数据，包括激光功率、加工速度及材料特性等参数，运用数学建模技术进行综合分析。</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应用与优化策略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该模型不仅帮助识别生产过程中的高耗能环节，还为制定节能减排措施提供依据，促进激光雕刻技术的绿色可持续发展。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投资回报周期预测</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投资回报周期分析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通过详细计算设备购置、运营维护及市场推广等成本，结合预期销售额和利润增长预测，估算激光雕刻机的投资回报周期。</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影响因素考量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考虑市场需求变化、技术进步、原材料价格波动等因素对投资回报周期的影响，制定灵活应对策略以优化经济效益。</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风险评估与管理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识别潜在风险如技术更新换代快、竞争加剧等，采取预防措施如持续技术创新、品牌建设等，降低投资不确定性。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材料相互作用机制</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激光雕刻通过高能量密度的激光束照射材料表面，使其局部瞬间熔化或气化，形成永久性标记。此过程依赖于光与材料的相互作用。</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激光雕刻原理</a:t>
            </a:r>
            <a:endParaRPr sz="2100" b="1" i="0">
              <a:solidFill>
                <a:srgbClr val="18AFA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不同材料对激光波长的吸收能力各异，影响雕刻效果。通常金属材料吸收率高，非金属材料如塑料、木材则需特定波长激光。</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材料吸收特性</a:t>
            </a:r>
            <a:endParaRPr sz="2100" b="1" i="0">
              <a:solidFill>
                <a:srgbClr val="18AFA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激光雕刻过程中，材料受热膨胀和冷却收缩导致结构变化，实现精细图案或文字的刻画。控制激光参数可优化这一热效应过程。</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热效应机制</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热效应控制要点</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激光雕刻原理解析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激光雕刻利用高能激光束对材料进行局部加热，通过控制激光参数实现精确切割或雕刻，广泛应用于工业和艺术领域。</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热效应影响因素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激光功率、扫描速度、聚焦点位置等因素直接影响热效应，合理调节参数可优化加工效果，避免材料损伤。</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冷却系统的重要性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高效的冷却系统能迅速带走多余热量，防止过热导致材料变形或损坏，确保激光雕刻精度和质量。</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02</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设备组成解析</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核心激光器类型</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激光雕刻技术概述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激光雕刻是一种利用高密度激光束在材料表面进行精准切割或雕刻的技术，广泛应用于制造业、艺术创作等领域。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光纤激光器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光纤激光器是利用光纤作为增益介质的激光器，具有高效率、长寿命和稳定性强等特点，适用于精细加工和大规模工业生产。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8" y="1627202"/>
            <a:ext cx="3040503" cy="3627421"/>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CO2激光器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CO2激光器使用二氧化碳气体作为工作物质，能产生连续或脉冲的激光束，常用于非金属材料的雕刻和切割。</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运动控制系统架构</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运动控制系统概述</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运动控制系统是激光雕刻的核心，负责精确控制激光头的位置和速度，确保加工精度和效率。</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架构组成要素</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包括驱动装置、传感器、控制器及反馈机制，各部分协同工作，实现对激光雕刻过程的精细调控。</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关键技术要点</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涉及高速响应、高精度定位和实时调整等技术，是提升激光雕刻质量和效率的关键所在。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5454</Words>
  <Application>WPS 演示</Application>
  <PresentationFormat>全屏显示(4:3)</PresentationFormat>
  <Paragraphs>502</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2025-10-09T09:17:00Z</dcterms:created>
  <dcterms:modified xsi:type="dcterms:W3CDTF">2025-10-09T09:17:18Z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E32305330A17483BB3DDD6A3FBB7AD16_12</vt:lpwstr>
  </property>
  <property fmtid="{D5CDD505-2E9C-101B-9397-08002B2CF9AE}" pid="3" name="KSOProductBuildVer">
    <vt:lpwstr>2052-12.1.0.22529</vt:lpwstr>
  </property>
</Properties>
</file>