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激光治疗仪技术解析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CBE7C"/>
                </a:solidFill>
                <a:latin typeface="微软雅黑" panose="020B0503020204020204" charset="-122"/>
              </a:rPr>
              <a:t>临床应用与效能优势</a:t>
            </a:r>
            <a:endParaRPr sz="30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皮肤科治疗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激光治疗仪通过发射特定波长的光束，作用于皮肤表层，有效去除色素沉着、改善肤质，同时具有促进胶原蛋白再生的功能。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激光在皮肤治疗中的作用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激光治疗仪广泛应用于治疗痤疮疤痕、色斑、老年斑等皮肤问题，能够精准地针对不同类型的病变组织进行治疗，达到理想的美容效果。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适用的皮肤问题类型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接受激光治疗后，皮肤需进行适当的护理以加速恢复。建议使用温和的护肤品，避免日晒，并遵循医生指导进行后续保养，以确保治疗效果。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治疗后的护理建议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外科手术辅助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外科手术精确度提升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激光治疗仪在外科手术中通过高精度的激光束，实现对病变组织的精准切割和凝固，有效提高手术的精确度和安全性。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减少手术创伤与恢复期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利用激光治疗仪进行微创手术，可显著减少手术过程中的组织损伤，加速术后恢复，缩短患者住院时间，减轻痛苦。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辅助复杂手术操作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对于一些复杂的外科手术，激光治疗仪能够提供稳定的光源和精准的定位，辅助医生完成高难度的操作，提升手术成功率。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技术优势特点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精准定位功能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精准定位原理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激光治疗仪利用激光的高能量和精确度，通过光学系统对病变部位进行精确照射，实现高效治疗。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定位技术优势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该设备采用先进的定位技术，能够快速准确地识别目标位置，大幅提高治疗的针对性和安全性。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应用场景广泛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适用于皮肤疾病、眼科疾病等多种医疗场景，通过精准定位功能，有效提升治疗效果，缩短恢复时间。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微创无痛特性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微创技术概述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微创治疗仪通过精确控制激光能量，在皮肤上制造微小创口进行治疗，相比传统手术创伤更小，恢复时间缩短。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无痛体验详解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利用激光的热效应和光动力作用，实现精准治疗目标，减少对周围健康组织的损伤，从而降低疼痛感并提高患者的舒适度。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安全性与效果保障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先进的控制系统确保激光输出稳定，避免过度热伤害，同时结合实时监控技术，确保治疗的安全性和有效性。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操作规范流程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术前准备事项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术前皮肤准备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激光治疗前需彻底清洁治疗区域，去除油脂和杂质，保持皮肤干燥，以提高治疗效果并减少感染风险。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避免使用光敏性产品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术前应停止使用含维A酸、水杨酸等成分的护肤品或药物，这些物质可能增加皮肤对光的敏感性，影响治疗效果。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防晒措施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术前一周应加强防晒，避免阳光直射治疗部位，以防止色素沉着和皮肤损伤，确保治疗过程安全有效。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参数设置指南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激光治疗仪参数设定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激光治疗仪的参数设定是确保治疗效果的关键。包括功率、波长和照射时间等，需根据治疗目的和患者具体情况进行精确调整。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功率与波长选择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功率与波长的选择直接影响激光治疗的效果和安全性。不同疾病和治疗部位需要不同的参数组合，以达到最佳疗效，并减少副作用。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照射时间和频率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照射时间和频率是影响治疗效果的重要因素。合理的设置可以有效提高治疗效率，同时避免过度照射导致皮肤损伤或其他不良反应。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安全防护措施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设备维护要点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定期清洁保养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激光治疗仪的光学部件需定期使用无尘布清洁，避免灰尘积聚影响治疗效果与设备寿命。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检查光路系统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定期检查激光治疗仪的光路系统，确保光路无遮挡、无偏移，保证激光能量稳定输出。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软件更新与维护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定期进行软件更新，修复潜在漏洞，优化操作界面，提升用户使用体验并保障治疗安全。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核心组件解析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临床应用领域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技术优势特点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操作规范流程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安全防护措施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疗效评估体系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典型病例分享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选购决策要素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人员防护装备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激光治疗过程中，操作人员需佩戴专业防护眼镜和防护服，以防止激光辐射对眼睛和皮肤造成伤害。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防护装备的重要性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包括防护眼镜、面罩、防护服等，根据不同波长的激光器选择相应的防护等级，确保操作人员的全面安全。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个人防护装备分类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定期检查防护装备的完好性，避免因磨损或损坏导致防护失效。同时，了解并遵守正确的穿戴方法和保养知识。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正确使用与维护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疗效评估体系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短期效果观测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疼痛缓解效果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激光治疗仪通过刺激神经末梢，有效减轻患者疼痛感，尤其在手术后恢复期间表现显著。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皮肤状况改善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短期内使用激光治疗仪可促进皮肤血液循环，加速伤口愈合，减少疤痕形成，提升肌肤质感。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炎症控制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激光治疗能有效抑制局部炎症反应，降低红肿、热痛等不适症状，为患者提供即刻舒缓体验。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长期随访机制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长期随访定义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长期随访指对激光治疗仪使用者进行定期跟踪调查，以评估治疗效果和设备性能，确保治疗安全有效。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随访重要性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长期随访有助于及时发现并解决治疗过程中的问题，优化治疗方案，提升患者满意度及设备使用体验。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随访实施步骤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首先确定随访频率与内容，然后通过电话、邮件或面对面方式进行，最后根据反馈调整治疗计划，持续改进服务质量。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行业发展趋势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智能化升级方向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通过引入先进的人工智能算法，激光治疗仪实现了治疗参数的自动调整和优化，提升了治疗效果和操作便捷性。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自动化操作优化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集成了高精度传感器和强大的数据处理能力，能够实时监测和分析治疗过程中的关键数据，为医生提供即时反馈，确保治疗安全有效。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实时数据分析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支持远程监控和控制功能，使医生能够在异地对设备进行操作和管理，大大提高了医疗服务的覆盖范围和效率。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远程监控与控制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多模态融合创新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多模态融合概念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多模态融合是利用多种传感器数据进行信息整合的技术，旨在提升激光治疗仪的精准度和适应性。该技术通过结合视觉、红外等不同模式的数据，实现对病变组织的精确诊断与治疗。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44990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融合创新优势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多模态融合的创新在于能够综合各传感器的优势，提高诊断的准确性和治疗的有效性。此外，该技术还能扩展设备的功能范围，使其适应更广泛的临床应用场景。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98419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应用前景展望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随着多模态融合技术的不断进步，激光治疗仪将在皮肤疾病、眼科等领域展现更大的潜力。未来，这种技术有望推动个性化治疗方案的发展，为患者提供更加安全有效的治疗选择。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4499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98419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典型病例分享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成功治疗案例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激光治疗仪概述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激光治疗仪是一种利用高能量激光对病变组织进行照射，以达到治疗目的的医疗设备。它广泛应用于皮肤科、眼科等领域。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成功治疗案例一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一位患有严重痤疮的患者，经过多次激光治疗后，皮肤状况得到显著改善，痤疮明显减少，皮肤质量提升，患者满意度高。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成功治疗案例二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一位患有老年斑的患者，接受激光治疗后，老年斑颜色变浅，面积缩小，皮肤变得更加光滑细腻，治疗效果满意。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并发症处理经验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激光治疗并发症概览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激光治疗过程中可能出现的并发症包括热损伤、色素沉着等，了解这些并发症对于有效预防和及时处理至关重要。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常见并发症及预防措施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常见的激光治疗并发症有皮肤红肿、疼痛等，通过术前评估、合理参数设置和使用冷却设备可有效预防这些问题的发生。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并发症处理方法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一旦发生并发症，应及时采用冷敷、药物缓解等方法进行处理，并根据情况调整治疗方案，确保患者安全和治疗效果。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激光治疗仪概述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选购决策要素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性能参数对比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激光输出功率对比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不同品牌和型号的激光治疗仪在输出功率上存在差异，这直接影响到治疗效果。高功率设备通常能更快地达到治疗效果，但也需考虑皮肤耐受性。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波长与光斑大小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激光治疗仪的波长和光斑大小是关键性能指标。不同波长适合治疗不同类型的皮肤问题，而光斑大小则决定了治疗面积和效率，需根据具体需求选择。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脉冲频率与脉宽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脉冲频率和脉宽决定了激光作用在皮肤上的时间和强度。高频脉冲可提高治疗速度，而适当的脉宽能确保能量有效传递至目标组织，避免损伤周围正常组织。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售后服务保障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售后服务团队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配备专业的技术团队，提供设备安装、调试及维修等服务，确保用户使用无忧。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保修政策详解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激光治疗仪享受两年整机保修服务，关键部件如激光器享有五年保修，详细条款见产品手册。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客户支持热线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设立24小时客户服务热线，解答用户疑问，快速响应故障报告，提供即时技术支持和解决方案。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定义与原理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激光治疗仪定义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激光治疗仪是一种利用激光技术进行医疗治疗的仪器，通过发射特定波长的光束来达到治疗目的。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工作原理概述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激光治疗仪通过产生高能量、单色的光波，作用于目标组织，实现切割、凝固、气化等效果，从而达到治疗疾病的目的。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应用领域简介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激光治疗仪广泛应用于皮肤科、眼科、口腔科等多个领域，用于治疗各种疾病，如去除色素痣、矫正视力、牙齿美白等。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发展历程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激光治疗仪起源于20世纪60年代，最初用于眼科手术。随着技术发展，现已广泛应用于皮肤美容、疼痛管理等领域。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激光治疗仪起源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激光治疗仪经过几十年的发展，从最初的简单设备，发展到现在的多功能、高智能化设备，技术不断进步。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发展历程概述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随着科技的进步，激光治疗仪将朝着更高效、更安全、更智能的方向发展，为医疗美容、疼痛治疗等提供更多可能性。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核心组件解析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激光发生器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激光发生器原理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激光发生器基于受激辐射原理，通过激励介质产生单色、相干性高的光束。该光束具有高亮度和方向性，广泛应用于医学、工业等领域。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激光类型与应用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激光可分为气体、固体、半导体等类型，每种类型适用于不同场景如医疗美容、材料加工、通信等。选择合适类型的激光对提高治疗效果至关重要。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激光安全性考量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使用激光治疗仪时需考虑激光安全等级，包括其功率密度、波长等因素。正确操作和防护措施能有效避免对操作者和患者的潜在伤害。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光学传导系统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光学传导系统概述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光学传导系统是激光治疗仪的核心组成部分，负责将激光能量高效、准确地传输到目标区域。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光纤技术应用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光纤技术在激光治疗仪中发挥着关键作用，通过光的全反射原理，实现能量的远距离无损传递。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光束控制机制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光束控制机制确保激光束能够精确聚焦于治疗部位，提高治疗效果并减少对周围组织的损伤。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临床应用领域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3911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2025-10-09T08:49:00Z</dcterms:created>
  <dcterms:modified xsi:type="dcterms:W3CDTF">2025-10-09T08:49:16Z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50B1046EB4734C9CB3CD35CD50E5718C_12</vt:lpwstr>
  </property>
  <property fmtid="{D5CDD505-2E9C-101B-9397-08002B2CF9AE}" pid="3" name="KSOProductBuildVer">
    <vt:lpwstr>2052-12.1.0.22529</vt:lpwstr>
  </property>
</Properties>
</file>