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生物医学前沿探索</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CD9B63"/>
                </a:solidFill>
                <a:latin typeface="微软雅黑" panose="020B0503020204020204" charset="-122"/>
              </a:rPr>
              <a:t>创新技术与临床应用</a:t>
            </a:r>
            <a:endParaRPr sz="3000" b="1" i="0">
              <a:solidFill>
                <a:srgbClr val="CD9B63"/>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基因编辑疗法</a:t>
            </a:r>
            <a:endParaRPr sz="3000" b="1" i="0">
              <a:solidFill>
                <a:srgbClr val="FFFFFF"/>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基因编辑技术通过精确改变DNA序列，实现对特定基因的修改或修复。CRISPR-Cas9是目前应用最广泛的基因编辑工具之一，具有高效、灵活的特点。</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基因编辑技术概述</a:t>
            </a:r>
            <a:endParaRPr sz="2100" b="1" i="0">
              <a:solidFill>
                <a:srgbClr val="CD9B63"/>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基因编辑技术在遗传性疾病和癌症治疗中展现出巨大潜力。通过修正致病基因，有望为患者提供长期有效的治疗方案，改善生活质量。</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基因编辑在疾病治疗中的应用</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尽管基因编辑技术前景广阔，但也存在脱靶效应、伦理争议等挑战。未来需加强技术创新与监管机制建设，确保其安全、合理应用。</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挑战与展望</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干细胞治疗进展</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干细胞治疗概述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干细胞治疗是一种利用干细胞再生和分化能力来修复或替代受损组织的方法，广泛应用于多种疾病的治疗研究中。</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最新研究进展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近年来，干细胞治疗在神经退行性疾病、心脏病等领域取得显著进展，通过优化细胞来源和提高移植效率，为患者带来新的希望。</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随着基因编辑技术和生物材料的进步，干细胞治疗将更加精准有效，未来有望成为多种难治性疾病的主要治疗方法之一。</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04</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诊断创新方向</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生物标志物发现</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生物标志物定义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生物标志物是可测量的生物学指标，用于评估疾病状态或对治疗的反应。它们在疾病的早期诊断、预后和治疗监测中起关键作用。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14" cy="3627421"/>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发现生物标志物的方法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包括基因组学、蛋白质组学、代谢组学等技术，通过高通量筛选和分析，识别与疾病相关的特定分子或信号通路。</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5" y="1627201"/>
            <a:ext cx="3040524" cy="3627421"/>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生物标志物的临床应用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在癌症、心血管疾病、神经退行性疾病等领域，生物标志物有助于个性化医疗的发展，提高治疗效果和患者生存率。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影像组学融合</a:t>
            </a:r>
            <a:endParaRPr sz="3000" b="1" i="0">
              <a:solidFill>
                <a:srgbClr val="FFFFFF"/>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影像组学定义</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影像组学是一门新兴技术，通过分析医学图像中大量数据，提取出可用于诊断和治疗的生物标志物。这种方法在提高疾病早期检测能力方面展现出巨大潜力。</a:t>
            </a:r>
            <a:endParaRPr sz="1575" b="0" i="0">
              <a:solidFill>
                <a:srgbClr val="FFFFFF"/>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融合应用实例</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影像组学与深度学习结合，已在乳腺癌、肺癌等疾病的诊断中取得突破。通过算法自动识别图像中的微小变化，实现对病灶的精准定位，显著提升诊断效率。</a:t>
            </a:r>
            <a:endParaRPr sz="1575" b="0" i="0">
              <a:solidFill>
                <a:srgbClr val="FFFFFF"/>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未来发展趋势</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随着计算能力的提升和算法的优化，影像组学将在个性化医疗和精准治疗领域发挥更大作用。此外，跨学科的合作将进一步推动其发展，为医疗健康带来革命性变化。</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05</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药物研发体系</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靶点筛选策略</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靶点筛选的重要性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在生物医学研究中，准确筛选治疗靶点对于疾病治疗策略的制定至关重要，直接关系到药物研发的效率和成功率。</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常用靶点筛选方法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包括基因表达分析、蛋白质功能研究等，通过这些方法可以有效识别与疾病相关的分子靶点，为药物开发提供方向。</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靶点筛选的挑战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面对庞大的生物信息数据，如何从中找到关键靶点是一大挑战，同时还需考虑靶点的特异性和安全性问题。</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临床试验设计</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试验设计的重要性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试验设计是临床试验成功的关键，它决定了研究的质量、效率及结果的可靠性。合理的设计能够确保数据的准确性和有效性。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随机化与盲法的应用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随机化可以有效避免选择偏差，而盲法则有助于减少观察者主观性对结果的影响，两者都是控制偏倚的重要手段，保证研究的客观性和公正性。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统计分析方法的选择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根据试验类型和数据特征选择合适的统计分析方法至关重要。正确的统计方法能更精确地评估治疗效果，提高研究结论的可信度。</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06</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再生医学突破</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组织工程构建</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组织工程基础理论</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组织工程涉及利用细胞、支架材料和生长因子构建生物组织，旨在修复受损或退化的组织。这一领域结合了生物学、材料科学和工程技术。</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关键材料与技术</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组织工程中使用的关键材料包括生物相容性高分子、天然生物材料等。关键技术涵盖3D打印、干细胞培养等，这些技术为组织修复提供了新途径。</a:t>
            </a:r>
            <a:endParaRPr sz="1575" b="0" i="0">
              <a:solidFill>
                <a:srgbClr val="FFFFFF"/>
              </a:solidFill>
              <a:latin typeface="微软雅黑" panose="020B0503020204020204" charset="-122"/>
            </a:endParaRPr>
          </a:p>
        </p:txBody>
      </p:sp>
      <p:sp>
        <p:nvSpPr>
          <p:cNvPr id="6" name="New shape"/>
          <p:cNvSpPr/>
          <p:nvPr/>
        </p:nvSpPr>
        <p:spPr>
          <a:xfrm>
            <a:off x="6458401" y="3365807"/>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临床应用前景</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组织工程在临床中的应用前景广阔，尤其在皮肤、软骨、骨骼等损伤修复方面展现出巨大潜力。随着技术的不断发展，未来有望实现更多种类组织的再生。</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目录</a:t>
            </a:r>
            <a:endParaRPr sz="4800" b="1" i="0">
              <a:solidFill>
                <a:srgbClr val="EC9F48"/>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01</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生物医学概述</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02</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基础研究领域</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03</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临床应用技术</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04</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诊断创新方向</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05</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药物研发体系</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06</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再生医学突破</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07</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伦理法律框架</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08</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交叉学科融合</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09</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行业发展趋势</a:t>
            </a:r>
            <a:endParaRPr sz="1575" b="0" i="0">
              <a:solidFill>
                <a:srgbClr val="FFFFFF"/>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10</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未来挑战展望</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器官打印技术</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器官打印技术是一种利用三维打印技术制造生物组织或器官的前沿科技，旨在替代传统器官移植和治疗手段。</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器官打印技术概述</a:t>
            </a:r>
            <a:endParaRPr sz="2100" b="1" i="0">
              <a:solidFill>
                <a:srgbClr val="CD9B63"/>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器官打印常用的材料包括生物墨水、细胞培养基等，这些材料需具备良好的生物相容性和可降解性，以确保打印出的器官能够正常生长和功能发挥。</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主要打印材料</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该技术广泛应用于医学领域，如心脏瓣膜、皮肤等小型器官的打印，未来有望实现复杂器官如肝脏、肾脏的打印，为器官移植提供新方案。</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应用领域及前景</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07</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伦理法律框架</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研究合规要求</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研究伦理框架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生物医学研究中，必须遵循伦理原则，保护受试者的权益和福祉，包括知情同意、数据隐私保护等。</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实验设计合规性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研究方案应符合科学规范，确保样本代表性与随机性，避免偏差与不公正，保障实验结果的可靠性。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监管法规遵守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研究者需熟悉并严格遵守国内外相关法规，如《临床试验质量管理规范》，确保研究活动合法合规。</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患者权益保障</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患者知情同意权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患者有权了解其医疗方案的详细信息，并在充分理解的基础上作出是否接受治疗的决定。这是保障患者自主选择权的重要体现。</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16"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隐私保护机制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医疗机构必须采取有效措施保护患者个人信息不被泄露。包括限制信息访问、使用加密技术等，确保患者隐私安全。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0"/>
            <a:ext cx="3040516"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投诉与纠纷处理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设立专门的投诉渠道和纠纷解决机制，及时回应并妥善处理患者的不满和投诉，维护患者合法权益，提升医疗服务质量。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08</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交叉学科融合</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人工智能赋能</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人工智能技术通过数据分析和模式识别，为疾病诊断、药物研发和患者管理提供支持，极大提高医疗服务效率和质量。</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人工智能在生物医学中的应用</a:t>
            </a:r>
            <a:endParaRPr sz="2100" b="1" i="0">
              <a:solidFill>
                <a:srgbClr val="CD9B63"/>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深度学习模型能够处理大规模生物信息数据，揭示基因表达与疾病之间的复杂关系，推动个性化治疗方案的发展。</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深度学习助力精准医疗</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利用AI算法优化的手术机器人系统，可执行高精度手术操作，减少人为误差，提升手术安全性和成功率。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AI辅助手术机器人</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材料科学支撑</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生物医学材料发展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生物医学材料在医疗领域发挥重要作用，包括人工器官、药物释放系统等。这些材料需具备良好的生物相容性与功能性。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纳米技术在生物医学应用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纳米技术为生物医学材料带来革新，如纳米粒子用于药物递送、纳米涂层提高植入物性能，极大提升了治疗效果与安全性。</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先进生物材料研究趋势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当前生物材料研究聚焦于智能响应性、可降解性及多功能化，以适应复杂体内环境，实现精准治疗与长期健康监测。</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09</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行业发展趋势</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精准医疗实践</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精准医疗定义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精准医疗是指利用个体的遗传、环境和生活方式信息，为患者制定个性化的预防、诊断和治疗方案。</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技术应用实例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例如，通过基因测序分析癌症患者的基因组变异，医生能够选择最适合的靶向药物，提高治疗成功率。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面临的挑战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精准医疗的发展面临数据隐私保护、伦理法律问题及高成本等挑战，需要多方面的合作与创新来克服。</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个性化治疗方案</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个性化治疗概念</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基于患者遗传背景、疾病特征及生活方式等因素，制定针对性治疗方案，以期达到最佳治疗效果。</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基因测序技术应用</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通过高通量测序技术分析个体基因组信息，揭示遗传变异与疾病关联，为个性化治疗提供科学依据。</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精准药物选择策略</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根据患者特定基因型或生物标志物，筛选最适宜的药物种类和剂量，减少副作用，提高疗效。</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01</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生物医学概述</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10</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未来挑战展望</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技术瓶颈突破</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生物芯片技术革新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生物芯片是利用微加工技术在基片上制作微型生物化学分析系统，实现对生物样品的高效、快速检测，突破传统生物学实验的限制。</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高通量测序进展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高通量测序技术显著提高了基因测序效率和准确性，为基因组学、转录组学等领域带来革命性变化，加速了个性化医疗的发展。</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单细胞测序技术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单细胞测序技术允许从单个细胞水平解析遗传信息，对于理解细胞异质性、疾病机制及药物反应具有重要作用，推动精准医学进步。</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全球化合作机遇</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国际合作平台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全球化合作为生物医学领域提供了跨地域、跨国界的研究平台，促进知识与技术的共享。</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跨国项目案例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通过国际合作，多个跨国生物医学研究项目成功开展，如COVID-19疫苗研发，展现了全球协作的力量。</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技术交流与培训</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全球化背景下的技术交流与培训，提升了各国在生物医学领域的科研能力和技术水平。</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定义与范畴</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生物医学定义</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生物医学是一门研究人体健康和疾病的科学，通过生物学、医学和工程学等多学科交叉融合，实现对人体的深入理解与精准治疗。</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范畴涵盖领域</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生物医学的研究领域包括基础医学、临床医学、药学以及生物技术等多个方面，旨在提升人类健康水平，预防疾病发生。</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关键技术应用</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包括基因编辑技术、生物信息学分析、组织工程和再生医学等，这些技术在疾病诊断、治疗和药物研发中发挥着重要作用。</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发展历程简述</a:t>
            </a:r>
            <a:endParaRPr sz="3000" b="1" i="0">
              <a:solidFill>
                <a:srgbClr val="FFFFFF"/>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生物医学起源于20世纪中叶，结合生物学和医学的交叉领域。随着科技的进步，该领域不断扩展并深入探索生命科学的奥秘，为人类健康提供重要支持。</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生物医学的起源</a:t>
            </a:r>
            <a:endParaRPr sz="2100" b="1" i="0">
              <a:solidFill>
                <a:srgbClr val="CD9B63"/>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生物医学领域经历了从基础研究到临床应用的转变，关键技术如基因编辑、生物信息学及精准医疗的发展，极大推动了疾病的预防、诊断与治疗。</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关键技术发展</a:t>
            </a:r>
            <a:endParaRPr sz="2100" b="1" i="0">
              <a:solidFill>
                <a:srgbClr val="CD9B63"/>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展望未来，生物医学将继续深化对疾病机制的理解，推动个性化医疗和再生医学的发展。同时，大数据和人工智能技术的应用将进一步提升医疗服务的效率和效果。</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未来发展趋势</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02</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基础研究领域</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分子生物学机制</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分子生物学基础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分子生物学研究生物大分子（如DNA、RNA、蛋白质）的结构与功能，以及它们在生命活动中的作用，为理解遗传信息传递和表达提供基础。</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DNA复制机制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DNA复制是细胞分裂过程中的关键步骤，通过半保留复制方式确保遗传信息的准确传递，涉及多个酶和蛋白质的协同作用。</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RNA干扰技术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RNA干扰是一种利用短链RNA诱导基因沉默的技术，广泛应用于基因功能研究和疾病治疗领域，具有高效性和特异性。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细胞功能解析</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细胞的基本功能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细胞是生命活动的基本单位，负责生长、代谢和繁殖。通过分裂和分化，细胞形成不同的组织和器官，实现机体的各种生理功能。</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细胞信号传导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细胞信号传导是指细胞间或细胞内传递信息的过程。通过复杂的信号网络，细胞对外界刺激做出反应，调节自身行为，维持生命活动的正常进行。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4" y="1627201"/>
            <a:ext cx="3040532" cy="3627439"/>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细胞凋亡与自噬</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细胞凋亡是程序性细胞死亡，对维护组织稳态至关重要。自噬则是细胞清除受损细胞器的过程，帮助细胞适应环境变化，促进生存和发展。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03</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临床应用技术</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4147</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2025-09-30T12:53:00Z</dcterms:created>
  <dcterms:modified xsi:type="dcterms:W3CDTF">2025-09-30T12:52:42Z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00862E2476A440F9B5BEBE32A5389958_12</vt:lpwstr>
  </property>
  <property fmtid="{D5CDD505-2E9C-101B-9397-08002B2CF9AE}" pid="3" name="KSOProductBuildVer">
    <vt:lpwstr>2052-12.1.0.22529</vt:lpwstr>
  </property>
</Properties>
</file>