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生物芯片技术前沿探索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解码生命科学的新密钥</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医疗诊断革新</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生物芯片通过集成大量生物活性分子，实现对复杂生物样本的快速、高通量检测，显著提高了疾病诊断的效率和准确性。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生物芯片在医疗诊断中的应用</a:t>
            </a:r>
            <a:endParaRPr sz="2100" b="1" i="0">
              <a:solidFill>
                <a:srgbClr val="2F66EE"/>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利用生物芯片技术，可以同时检测多种生物标志物，有效区分疾病类型，加速诊断过程，为患者提供更为精准的治疗方案。</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提高诊断精度与速度</a:t>
            </a:r>
            <a:endParaRPr sz="2100" b="1" i="0">
              <a:solidFill>
                <a:srgbClr val="2F66E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生物芯片能够根据个体基因差异进行定制化分析，促进个性化医疗的发展，使治疗更加符合个人健康状况，提升治疗效果。</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推动个性化医疗发展</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药物研发加速</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药物筛选效率提升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生物芯片技术通过集成高通量筛选，显著提高了药物发现过程中的筛选效率和准确性。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个性化医疗推动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生物芯片支持对个体遗传信息的快速分析，为个性化药物研发提供数据基础，加速新药的开发进程。</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临床前测试优化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利用生物芯片进行的体外模型测试，有效模拟药物作用机制，缩短了从实验室到临床试验的时间。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优势特性分析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高通量并行处理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高通量并行处理概念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高通量并行处理技术是指在同一时间对大量数据进行快速处理的能力，是生物芯片分析的核心优势之一。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实现方法与技术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通过集成微流控技术和多路复用技术，实现样本和试剂的高效分配及同步分析，极大提升了检测效率和准确性。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高通量并行处理技术广泛应用于基因表达分析、疾病诊断和药物筛选等领域，推动了生命科学研究的快速发展。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微型化便携设计</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微型化便携设计概述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探讨生物芯片向微型化和便携化发展的趋势，旨在实现更高效的疾病诊断与治疗。</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技术创新在便携设计中的角色</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介绍纳米技术、微流控技术等如何助力生物芯片实现小型化与便携化目标。</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应用场景与未来展望</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分析微型化便携生物芯片在医疗健康、现场检测等领域的应用前景与潜在影响。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行业挑战探讨</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成本控制难题</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材料成本控制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生物芯片制作中，选择合适的原材料至关重要。通过优化采购渠道和批量订购，可以有效降低材料成本。</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设备投资与折旧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高端生物芯片制造设备昂贵，需合理规划投资及折旧策略。采用共享或租赁模式可减少初期投入，平衡长期成本。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人力资源配置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精确评估项目需求，合理安排研发、生产人员，避免过度招聘导致的人力成本上升，同时确保生产效率和质量。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标准化建设需求</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标准化建设意义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生物芯片的标准化建设有助于提升实验结果的准确性和重复性，促进国际交流与合作，推动行业健康发展。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技术规范制定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制定统一的技术标准和操作规程，确保生物芯片的研发和应用在科学严谨的前提下进行，提高研究效率。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质量控制体系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建立严格的质量控制体系，包括原材料筛选、生产过程监控及成品检测等环节，保证生物芯片的质量稳定可靠。</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未来趋势展望</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智能化发展方向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自动化数据处理</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借助先进的算法和机器学习技术，生物芯片可自动识别和分析生物数据，提高处理效率和准确性。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智能诊断系统</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集成深度学习模型的生物芯片能对疾病标志物进行快速检测与分类，为临床诊断提供智能化支持。</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个性化医疗方案</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通过分析患者的基因信息，生物芯片能推荐定制化的治疗方案，提升治疗效果并减少副作用。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01</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生物芯片概述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02</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03</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应用领域展示</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04</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优势特性分析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05</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行业挑战探讨</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06</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未来趋势展望</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07</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典型案例分享</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08</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政策法规解读</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09</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产业链结构剖析</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10</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投资价值评估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多学科融合创新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生物芯片技术结合了生物学、物理学、化学及计算机科学等多领域知识，通过跨学科合作实现技术创新和应用突破。</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多学科交叉融合</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在多学科融合的背景下，创新思维成为推动生物芯片技术进步的关键因素，促进新技术和新应用的快速发展。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创新思维推动发展</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面对快速发展和广泛应用，生物芯片技术需持续解决技术瓶颈和伦理问题，同时积极探索更广泛的应用场景，以实现可持续发展。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未来展望与挑战</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典型案例分享</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癌症早筛实践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癌症早筛的重要性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癌症早筛是提高治疗效果和生存率的关键，通过早期发现和干预，降低疾病进展风险。</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生物芯片在早筛中的应用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生物芯片技术利用微阵列分析，高效快速地检测癌症标志物，实现精准诊断和风险评估。</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实践案例与效果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多个研究显示，使用生物芯片进行癌症早筛，显著提高了早期癌症的检出率，改善患者预后。</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基因测序突破</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基因测序技术进展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随着高通量测序技术的发展，基因测序速度和准确性大幅提升，为基因组研究提供强大工具。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个性化医疗应用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基因测序在个性化医疗中发挥重要作用，通过分析患者基因数据，实现精准诊断和治疗方案设计。</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生物芯片技术创新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生物芯片作为基因测序的重要载体，其技术创新推动了测序技术的小型化、快速化和低成本化。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政策法规解读</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监管框架构建</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构建完善的监管框架是确保生物芯片技术安全、有效应用于医疗诊断和治疗的前提，能有效避免技术滥用和数据泄露风险。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监管框架的重要性</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针对生物芯片的研发和应用，需要制定明确的法律法规，包括临床试验标准、产品上市审批流程等，并确保这些规定得到有效执行。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法规制定与执行</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鉴于生物芯片技术的全球发展趋势，加强国际间的合作与交流，推动技术标准的制定和统一，对促进该领域健康发展至关重要。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国际合作与标准化</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伦理规范考量</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伦理规范的重要性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生物芯片技术的快速发展，对医疗诊断和治疗带来了革命性改变，但同时也引发了伦理问题。确保技术的合理应用，避免侵犯个人隐私与权益，是当前亟需解决的重要议题。</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数据隐私保护措施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在生物芯片的设计与使用过程中，必须采取严格的数据加密和访问控制措施。这包括但不限于患者信息的匿名化处理、限制数据访问权限等，以保障个人隐私安全不受侵害。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公平性和透明性原则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生物芯片的应用应遵循公平性原则，确保所有群体都能平等地获得技术服务。同时，技术操作过程需要高度透明，让使用者充分了解其原理、风险及潜在利益，以建立公众信任。</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09</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产业链结构剖析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上游材料供应</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生物芯片上游材料概述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生物芯片上游材料主要包括核酸、蛋白质等关键生物分子，这些材料是芯片设计和制造的基础。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材料选择与处理技术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选择合适的生物材料对芯片性能至关重要，需要采用先进的提取和纯化技术确保材料的质量和功能完整性。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2"/>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供应链管理策略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建立高效的供应链管理系统，确保生物芯片上游材料的稳定供应，同时优化成本和提高生产效率。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中游制造环节</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生物芯片制造技术</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生物芯片制造技术涉及微加工、光刻和化学处理等，确保高精度的生物分子固定与检测，是实现生物芯片功能的核心。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质量控制与验证</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生物芯片在生产过程中需经过严格的质量检测和性能验证，包括灵敏度、特异性和重复性测试，以保证产品的可靠性和稳定性。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成本优化策略</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通过改进生产工艺、使用自动化设备和优化材料选择，有效降低生物芯片的生产成本，同时保持或提升产品质量。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生物芯片概述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10</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投资价值评估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市场规模预测</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生物芯片市场规模预测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根据市场调研和行业分析，预计未来五年内生物芯片市场将以年均20%的增长率持续扩大。</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主要驱动因素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技术进步、医疗需求增加以及个性化医疗的发展是推动生物芯片市场增长的主要因素。</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潜在挑战与机遇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尽管市场前景广阔，但高昂的研发成本和复杂的审批流程是行业发展面临的主要挑战。同时，精准医疗和疾病早期诊断的需求为生物芯片提供了巨大的发展机遇。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潜在增长空间</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生物芯片技术发展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生物芯片技术自诞生以来，经历了从基础研究到临床应用的转变，目前正朝着更高效、低成本的方向发展。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生物芯片已广泛应用于疾病诊断、药物筛选、个体化医疗等领域，随着技术进步，其潜在应用领域将进一步扩大。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市场增长潜力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由于其在精准医疗中的独特优势，生物芯片市场需求持续增长，预计未来几年内将保持高速发展趋势。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生物芯片定义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生物芯片是一种集成了成千上万个生物分子的微缩平台，用于快速、高效地进行生物学实验。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工作原理解析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通过将生物分子固定在固体表面，利用其特异性相互作用进行检测和分析，实现对生物信息的高通量处理。</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生物芯片具有高灵敏度、低消耗和快速反应等优点，广泛应用于基因测序、疾病诊断等领域。</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生物芯片技术始于20世纪80年代，最初用于基因表达分析。随着技术进步，现已能实现高通量、多功能检测。</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生物芯片的起源</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微加工技术和分子生物学的结合是生物芯片发展的关键。纳米级制造技术的应用极大提高了芯片的精度和效率。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关键技术突破</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生物芯片已广泛应用于疾病诊断、药物研发和环境监测等领域。其快速、准确的特点使其成为科研和医疗行业的重要工具。</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广泛应用领域</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核心技术解析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微阵列技术应用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微阵列技术概述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微阵列技术，通过在固相载体上固定大量DNA探针或蛋白质，实现对生物样本中特定基因或蛋白的高通量检测。</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在疾病诊断中的应用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微阵列技术在癌症、传染病等领域展现出独特优势，通过分析患者样本中的基因表达模式，辅助医生进行早期诊断和个性化治疗。</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药物筛选与开发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利用微阵列技术可以快速筛选出对特定靶点具有高亲和力的小分子化合物，加速新药研发进程，提高研发成功率。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纳米级检测精度</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纳米级检测原理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生物芯片利用纳米级别的探针与目标分子进行高特异性的结合，从而实现对生物样品中微小成分的精确检测。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高精度测量优势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纳米级检测精度使生物芯片能在微量样本中准确识别目标分子，极大提高了诊断和研究的准确性与效率。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随着科技发展，纳米级生物芯片在疾病诊断、药物筛选等领域展现出广阔前景，为精准医疗提供新工具。</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应用领域展示</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3783</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2025-09-30T12:14:00Z</dcterms:created>
  <dcterms:modified xsi:type="dcterms:W3CDTF">2025-09-30T12:14:08Z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7983CFF0914248D2A12BD9892C890BE3_12</vt:lpwstr>
  </property>
  <property fmtid="{D5CDD505-2E9C-101B-9397-08002B2CF9AE}" pid="3" name="KSOProductBuildVer">
    <vt:lpwstr>2052-12.1.0.22529</vt:lpwstr>
  </property>
</Properties>
</file>