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生物质材料创新应用</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6B6"/>
                </a:solidFill>
                <a:latin typeface="微软雅黑" panose="020B0503020204020204" charset="-122"/>
              </a:rPr>
              <a:t>绿色可持续发展之路</a:t>
            </a:r>
            <a:endParaRPr sz="3000" b="1" i="0">
              <a:solidFill>
                <a:srgbClr val="FFB6B6"/>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2025/10/01</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原料预处理法</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生物质材料在预处理时，首先进行物理和化学清洗，去除表面杂质和微生物，确保材料的纯度和质量。</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原料清洗方法</a:t>
            </a:r>
            <a:endParaRPr sz="2100" b="1" i="0">
              <a:solidFill>
                <a:srgbClr val="FFB6B6"/>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清洗后的生物质材料需经过干燥处理，常用的干燥技术包括自然晾晒、热风干燥等，以降低水分含量，提高后续加工效率。</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干燥技术应用</a:t>
            </a:r>
            <a:endParaRPr sz="2100" b="1" i="0">
              <a:solidFill>
                <a:srgbClr val="FFB6B6"/>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干燥后的材料需进行破碎处理，以适应不同工艺需求。通过筛选分级，将材料分类为不同粒径，便于后续的高效利用。</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破碎与分级过程</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成型加工流程</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生物质材料概述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探讨生物质材料的基本概念，包括其来源、类型以及在现代社会中的应用和重要性。</a:t>
            </a:r>
            <a:endParaRPr sz="1575" b="0" i="0">
              <a:solidFill>
                <a:srgbClr val="FFFFFF"/>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成型加工技术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详细介绍生物质材料的成型加工流程，包括常见的加工方法、技术要点及应用案例分析。</a:t>
            </a:r>
            <a:endParaRPr sz="1575" b="0" i="0">
              <a:solidFill>
                <a:srgbClr val="FFFFFF"/>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环保与经济效益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论述生物质材料成型加工对环境的影响及其带来的经济价值，强调可持续发展的重要性。</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04</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性能优势分析</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可再生性特质</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生物质材料的定义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生物质材料是指来源于植物、动物或微生物的有机物质，通过物理或化学方法转化为可用资源，广泛应用于能源、材料等领域。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03" cy="3627421"/>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生物质材料的分类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生物质材料主要包括木质纤维素、农业废弃物、畜禽粪便等，根据来源和性质不同，可进一步细分为多种类型。</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5" y="1627202"/>
            <a:ext cx="3040502" cy="3627421"/>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生物质材料的再生性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生物质材料具有可再生性特质，能够通过自然循环不断产生，相比化石燃料更加环保，符合可持续发展的理念。</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低碳环保效益</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减少温室气体排放</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使用生物质材料作为替代能源，能显著减少二氧化碳等温室气体的排放，有助于缓解全球变暖问题。</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促进可持续发展</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生物质材料的可再生性使其成为推动社会向可持续发展转型的重要资源，符合循环经济和绿色发展理念。</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降低环境污染</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生物质材料的使用能够减少对化石燃料的依赖，从而降低因燃烧化石燃料产生的空气污染和水污染。</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05</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行业发展现状</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市场规模趋势</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市场规模增长趋势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近年来，由于环保意识提升，生物质材料市场迅速扩张。预计未来几年将持续增长，特别是在建筑和包装行业应用广泛。</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主要应用领域分析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生物质材料主要用于制造生物降解塑料、生物燃料和绿色建材。其中，生物降解塑料因其环保特性，在包装行业中需求激增。</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地区市场差异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不同地区的市场需求差异显著。亚洲地区因人口密集和工业活动频繁，对生物质材料的需求尤为突出；而欧洲则因政策支持力度大，市场发展较快。</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政策支持力度</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政策框架构建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国家和地方政府出台了一系列支持生物质材料发展的政策措施，旨在促进该行业的技术创新与市场应用。</a:t>
            </a:r>
            <a:endParaRPr sz="1575" b="0" i="0">
              <a:solidFill>
                <a:srgbClr val="FFFFFF"/>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财政补贴与税收优惠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通过提供研发资金补助、减免相关税费等手段，降低企业成本，激发行业创新活力。</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环保法规推动作用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严格的环境保护法律要求促进了生物质材料的广泛应用，以减少化石能源依赖，实现可持续发展目标。</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06</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面临挑战探讨</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技术瓶颈突破</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生物质材料技术挑战</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当前生物质材料在转化效率、成本控制及规模化生产等方面面临技术瓶颈，制约了其在工业应用中的广泛推广。</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高效转化技术研发</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针对生物质材料的高效转化，研究团队正致力于开发新型催化剂和优化反应条件，旨在提高生物质转化为高价值产品的效率和产量。</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可持续生产工艺创新</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为解决生物质材料生产过程中的环境影响，科研人员正探索更加环保的生产工艺，如利用生物酶催化和微藻养殖等方法，以实现可持续发展目标。</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目录</a:t>
            </a:r>
            <a:endParaRPr sz="4800" b="1" i="0">
              <a:solidFill>
                <a:srgbClr val="CD9B63"/>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01</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生物质材料概述</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02</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应用领域解析</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03</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生产工艺技术</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04</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性能优势分析</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05</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行业发展现状</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06</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面临挑战探讨</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07</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未来发展方向</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08</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案例实践展示</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09</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标准体系构建</a:t>
            </a:r>
            <a:endParaRPr sz="1575" b="0" i="0">
              <a:solidFill>
                <a:srgbClr val="FFFFFF"/>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10</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可持续发展路径</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成本控制策略</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通过选择低成本、高产的生物质原料，如农林废弃物，有效降低初始生产成本。同时，与供应商建立长期合作关系，以获取更优惠的价格。</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原材料成本优化</a:t>
            </a:r>
            <a:endParaRPr sz="2100" b="1" i="0">
              <a:solidFill>
                <a:srgbClr val="FFB6B6"/>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采用先进的生产技术和设备，提高生物质材料的加工效率。实施精益生产管理，减少浪费，确保资源最大化利用，从而控制和降低成本。</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生产过程效率提升</a:t>
            </a:r>
            <a:endParaRPr sz="2100" b="1" i="0">
              <a:solidFill>
                <a:srgbClr val="FFB6B6"/>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优化物流和库存管理，减少中间环节的成本消耗。利用信息技术实现供应链透明化，实时监控物料流动，及时调整策略应对市场变化，保障成本效益。</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供应链管理优化</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07</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未来发展方向</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创新应用场景</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绿色建筑应用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利用生物质材料在建筑设计中，实现节能减排，提升建筑的环保性能，推动绿色建筑的发展。</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生物降解塑料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通过生物质原料制造的生物降解塑料，有效解决传统塑料污染问题，广泛应用于包装、农业等领域。</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能源再生技术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将农林废弃物转化为燃料或电力，实现资源的循环利用，为可再生能源提供新的解决方案。</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循环经济模式</a:t>
            </a:r>
            <a:endParaRPr sz="3000" b="1" i="0">
              <a:solidFill>
                <a:srgbClr val="FFFFFF"/>
              </a:solidFill>
              <a:latin typeface="微软雅黑" panose="020B0503020204020204" charset="-122"/>
            </a:endParaRPr>
          </a:p>
        </p:txBody>
      </p:sp>
      <p:sp>
        <p:nvSpPr>
          <p:cNvPr id="4" name="New shape"/>
          <p:cNvSpPr/>
          <p:nvPr/>
        </p:nvSpPr>
        <p:spPr>
          <a:xfrm>
            <a:off x="1558800" y="1627200"/>
            <a:ext cx="3040503" cy="3587381"/>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循环经济概念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循环经济模式强调资源的有效利用与再生，通过减少废物和提高回收利用率，促进经济的可持续发展。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28" cy="3587381"/>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生物质材料在循环经济中的角色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生物质材料作为可再生资源，是循环经济的重要组成部分，其高效转化与再利用为环境保护和资源节约提供支持。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0"/>
            <a:ext cx="3040540" cy="3587381"/>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实现生物质材料循环利用的途径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通过创新技术和政策引导，如生物降解、能源转换等方法，有效实现生物质材料的循环利用，促进资源的持续供应。</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08</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案例实践展示</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典型企业经验</a:t>
            </a:r>
            <a:endParaRPr sz="3000" b="1" i="0">
              <a:solidFill>
                <a:srgbClr val="FFFFFF"/>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分析典型企业如何利用生物质材料进行生产，包括技术选择、流程优化及成本控制策略。</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企业生物质材料应用案例</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探讨企业通过技术创新和工艺改进，提高生物质材料加工效率与产品质量的经验分享。</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创新工艺提升效率</a:t>
            </a:r>
            <a:endParaRPr sz="2100" b="1" i="0">
              <a:solidFill>
                <a:srgbClr val="FFB6B6"/>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阐述企业在发展生物质材料业务过程中，如何平衡环境保护责任与市场需求，实现可持续发展。</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环保责任与市场拓展</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成功项目剖析</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生物质材料成功案例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通过分析多个成功的生物质材料项目，揭示其核心因素，为行业提供借鉴。</a:t>
            </a:r>
            <a:endParaRPr sz="1575" b="0" i="0">
              <a:solidFill>
                <a:srgbClr val="FFFFFF"/>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关键因素与策略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探讨影响生物质材料项目成功的关键技术、管理策略及市场定位，以期提高整体效能。</a:t>
            </a:r>
            <a:endParaRPr sz="1575" b="0" i="0">
              <a:solidFill>
                <a:srgbClr val="FFFFFF"/>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未来发展趋势预测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基于当前技术进展和市场需求，预测生物质材料的发展方向和潜在机遇，为行业规划提供参考。</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09</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标准体系构建</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质量检测规范</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检测标准概述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生物质材料的质量检测需遵循严格的国际标准，包括化学成分、物理性能和生物降解性等关键指标的评估。</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关键检测技术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采用现代分析技术如红外光谱、核磁共振及热重分析等，确保生物质材料的质量和性能达到预定标准。</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质量控制流程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从原料采集到成品出厂，每个环节均设置严格的质量监控点，确保生物质产品符合环保和可持续性要求。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认证体系完善</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认证体系框架</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生物质材料认证体系旨在建立一套标准化的评估和认证流程，确保材料的可持续性、环保性和质量符合国际标准。</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关键认证步骤</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包括材料来源审核、生产过程控制、最终产品检测三个主要环节，每个环节都需经过严格评估，以保证材料的整体质量和环境影响最小化。</a:t>
            </a:r>
            <a:endParaRPr sz="1575" b="0" i="0">
              <a:solidFill>
                <a:srgbClr val="FFFFFF"/>
              </a:solidFill>
              <a:latin typeface="微软雅黑" panose="020B0503020204020204" charset="-122"/>
            </a:endParaRPr>
          </a:p>
        </p:txBody>
      </p:sp>
      <p:sp>
        <p:nvSpPr>
          <p:cNvPr id="6" name="New shape"/>
          <p:cNvSpPr/>
          <p:nvPr/>
        </p:nvSpPr>
        <p:spPr>
          <a:xfrm>
            <a:off x="6458401" y="3365807"/>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持续改进机制</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认证体系应包含定期审查和更新机制，以适应新的技术发展和市场需求，同时鼓励企业采用更先进的技术和方法来提升生物质材料的性能和环境性能。</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01</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生物质材料概述</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10</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可持续发展路径</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产学研协同创新</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产学研协同模式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通过高校、研究机构与企业的合作，共同推进生物质材料的研发和应用，实现资源共享与优势互补。</a:t>
            </a:r>
            <a:endParaRPr sz="1575" b="0" i="0">
              <a:solidFill>
                <a:srgbClr val="FFFFFF"/>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创新成果共享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合作各方共享研发成果，加速技术转化与产品上市，推动生物质材料的产业化发展。</a:t>
            </a:r>
            <a:endParaRPr sz="1575" b="0" i="0">
              <a:solidFill>
                <a:srgbClr val="FFFFFF"/>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人才培养与交流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产学研合作注重人才的联合培养和交流，提升团队整体创新能力，为生物质材料的持续创新提供人才保障。</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产业链生态建设</a:t>
            </a:r>
            <a:endParaRPr sz="3000" b="1" i="0">
              <a:solidFill>
                <a:srgbClr val="FFFFFF"/>
              </a:solidFill>
              <a:latin typeface="微软雅黑" panose="020B0503020204020204" charset="-122"/>
            </a:endParaRPr>
          </a:p>
        </p:txBody>
      </p:sp>
      <p:sp>
        <p:nvSpPr>
          <p:cNvPr id="4" name="New shape"/>
          <p:cNvSpPr/>
          <p:nvPr/>
        </p:nvSpPr>
        <p:spPr>
          <a:xfrm>
            <a:off x="1558800" y="1627200"/>
            <a:ext cx="2744215" cy="20823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生物质材料产业链的源头，涉及农作物、林业废弃物等资源的收集与初步加工，为下游生产提供原料基础。</a:t>
            </a:r>
            <a:endParaRPr sz="1575" b="0" i="0">
              <a:solidFill>
                <a:srgbClr val="FFFFFF"/>
              </a:solidFill>
              <a:latin typeface="微软雅黑" panose="020B0503020204020204" charset="-122"/>
            </a:endParaRPr>
          </a:p>
        </p:txBody>
      </p:sp>
      <p:sp>
        <p:nvSpPr>
          <p:cNvPr id="5" name="New shape"/>
          <p:cNvSpPr/>
          <p:nvPr/>
        </p:nvSpPr>
        <p:spPr>
          <a:xfrm>
            <a:off x="4430015" y="1627200"/>
            <a:ext cx="2744215" cy="20823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将上游提供的生物质原料进行深加工，转化为生物燃料、生物塑料等产品，此环节是产业链的核心，技术要求高。</a:t>
            </a:r>
            <a:endParaRPr sz="1575" b="0" i="0">
              <a:solidFill>
                <a:srgbClr val="FFFFFF"/>
              </a:solidFill>
              <a:latin typeface="微软雅黑" panose="020B0503020204020204" charset="-122"/>
            </a:endParaRPr>
          </a:p>
        </p:txBody>
      </p:sp>
      <p:sp>
        <p:nvSpPr>
          <p:cNvPr id="6" name="New shape"/>
          <p:cNvSpPr/>
          <p:nvPr/>
        </p:nvSpPr>
        <p:spPr>
          <a:xfrm>
            <a:off x="7301229" y="1627200"/>
            <a:ext cx="2744216" cy="20823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生物质材料产品广泛应用于能源、包装、建筑等行业，推动绿色低碳经济发展，市场需求持续增长。</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定义与分类</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生物质材料定义</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生物质材料是指由植物、动物及其废弃物转化而来的可再生资源，用于制造各种产品和能源。</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生物质材料分类</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包括木质纤维素、农业残留物、动物废料等，根据来源和性质可分为不同类型，如木屑、秸秆、畜禽粪便等。</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生物质材料应用</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广泛应用于生物燃料、生物塑料、生物降解材料等领域，是可持续发展的重要组成部分。</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来源及特点</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生物质材料主要来源于植物、动物和微生物，通过自然生长或人工培养获得。这些材料具有可再生性，是理想的环保替代品。</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生物质材料来源</a:t>
            </a:r>
            <a:endParaRPr sz="2100" b="1" i="0">
              <a:solidFill>
                <a:srgbClr val="FFB6B6"/>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生物质材料具备可降解、无毒害、低成本等特点，广泛用于包装、建筑和家具等领域。其可持续性和环境友好性使其成为未来材料发展的重要方向。</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生物质材料特点</a:t>
            </a:r>
            <a:endParaRPr sz="2100" b="1" i="0">
              <a:solidFill>
                <a:srgbClr val="FFB6B6"/>
              </a:solidFill>
              <a:latin typeface="微软雅黑" panose="020B0503020204020204" charset="-122"/>
            </a:endParaRPr>
          </a:p>
        </p:txBody>
      </p:sp>
      <p:sp>
        <p:nvSpPr>
          <p:cNvPr id="8" name="New shape"/>
          <p:cNvSpPr/>
          <p:nvPr/>
        </p:nvSpPr>
        <p:spPr>
          <a:xfrm>
            <a:off x="7301230" y="1754200"/>
            <a:ext cx="273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9" name="New shape"/>
          <p:cNvSpPr/>
          <p:nvPr/>
        </p:nvSpPr>
        <p:spPr>
          <a:xfrm>
            <a:off x="7301230" y="1627200"/>
            <a:ext cx="2462400" cy="0"/>
          </a:xfrm>
          <a:prstGeom prst="roundRect">
            <a:avLst>
              <a:gd name="adj" fmla="val 50000"/>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02</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应用领域解析</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能源转化利用</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生物质能源转化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通过热化学和生化方法将生物质转化为可燃气体、液体燃料和固体炭，为可再生能源利用提供有效途径。</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生物燃料生产技术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包括发酵法生产乙醇、气化法制备生物天然气等，这些技术在减少化石能源依赖方面发挥关键作用。</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生物质能的可持续性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利用农业废弃物、林业残余物等可再生资源，生物质能源转化不仅减少环境污染，还促进循环经济发展。</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环保包装制品</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环保包装材料概述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生物质材料作为环保包装制品，以其可降解、再生利用特性，在减少环境污染方面发挥关键作用。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生物基塑料的应用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生物基塑料由植物纤维或淀粉等天然物质制成，具有良好的机械性能和环境友好性，广泛应用于食品包装等领域。</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纸质包装的创新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纸质包装通过添加生物基增强剂提高强度，同时保持其可回收和可降解特性，是当前环保包装领域的研究热点。</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03</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生产工艺技术</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3663</Words>
  <Application>WPS 演示</Application>
  <PresentationFormat>全屏显示(4:3)</PresentationFormat>
  <Paragraphs>370</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2025-10-01T04:21:00Z</dcterms:created>
  <dcterms:modified xsi:type="dcterms:W3CDTF">2025-10-01T04:20:21Z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EC2B4D37C4F941F7AA1660250F9759E4_12</vt:lpwstr>
  </property>
  <property fmtid="{D5CDD505-2E9C-101B-9397-08002B2CF9AE}" pid="3" name="KSOProductBuildVer">
    <vt:lpwstr>2052-12.1.0.22529</vt:lpwstr>
  </property>
</Properties>
</file>