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3.svg" ContentType="image/svg+xml"/>
  <Override PartName="/ppt/media/image5.svg" ContentType="image/svg+xml"/>
  <Override PartName="/ppt/media/image6.webp" ContentType="image/webp"/>
  <Override PartName="/ppt/media/image7.webp" ContentType="image/webp"/>
  <Override PartName="/ppt/media/image8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8" r:id="rId4"/>
    <p:sldMasterId id="2147483663" r:id="rId5"/>
    <p:sldMasterId id="2147483668" r:id="rId6"/>
  </p:sldMasterIdLst>
  <p:notesMasterIdLst>
    <p:notesMasterId r:id="rId9"/>
  </p:notesMasterIdLst>
  <p:handoutMasterIdLst>
    <p:handoutMasterId r:id="rId14"/>
  </p:handoutMasterIdLst>
  <p:sldIdLst>
    <p:sldId id="291" r:id="rId7"/>
    <p:sldId id="315" r:id="rId8"/>
    <p:sldId id="317" r:id="rId10"/>
    <p:sldId id="323" r:id="rId11"/>
    <p:sldId id="324" r:id="rId12"/>
    <p:sldId id="286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E4E"/>
    <a:srgbClr val="F07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 showGuides="1">
      <p:cViewPr>
        <p:scale>
          <a:sx n="75" d="100"/>
          <a:sy n="75" d="100"/>
        </p:scale>
        <p:origin x="1914" y="74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F311-8572-4A76-8A73-8B84C71CB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file:///C:\Users\Administrator\AppData\Local\Temp\wps\INetCache\ba8053c7e8992cacb69684c32afaad8f" TargetMode="External"/><Relationship Id="rId1" Type="http://schemas.openxmlformats.org/officeDocument/2006/relationships/image" Target="../media/image6.web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6.xml"/><Relationship Id="rId2" Type="http://schemas.openxmlformats.org/officeDocument/2006/relationships/image" Target="file:///C:\Users\Administrator\AppData\Local\Temp\wps\INetCache\8cbfbc8e647b2f2930ad293ec7b0ca2b" TargetMode="External"/><Relationship Id="rId1" Type="http://schemas.openxmlformats.org/officeDocument/2006/relationships/image" Target="../media/image7.webp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0.xml"/><Relationship Id="rId2" Type="http://schemas.openxmlformats.org/officeDocument/2006/relationships/image" Target="file:///C:\Users\Administrator\AppData\Local\Temp\wps\INetCache\caa4f7962680a95cee48da895a2b0c34" TargetMode="External"/><Relationship Id="rId1" Type="http://schemas.openxmlformats.org/officeDocument/2006/relationships/image" Target="../media/image8.web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411215" y="-1724506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115888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761291" y="2352519"/>
            <a:ext cx="1094740" cy="5537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  <a:ea typeface="+mj-ea"/>
              </a:rPr>
              <a:t>PART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Bahnschrift SemiCondensed" panose="020B0502040204020203" pitchFamily="34" charset="0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61355" y="2999105"/>
            <a:ext cx="4788535" cy="57594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zh-CN" spc="300" dirty="0">
                <a:solidFill>
                  <a:schemeClr val="accent1"/>
                </a:solidFill>
                <a:latin typeface="+mj-ea"/>
                <a:ea typeface="+mj-ea"/>
              </a:rPr>
              <a:t>视频笔记：五个步骤让你的视频笔记流量暴增2</a:t>
            </a:r>
            <a:endParaRPr lang="zh-CN" altLang="zh-CN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1291" y="3844499"/>
            <a:ext cx="51464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形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350" y="2476500"/>
            <a:ext cx="1905000" cy="190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115620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sz="2800"/>
              <a:t>4.剪辑节奏</a:t>
            </a:r>
            <a:endParaRPr lang="zh-CN" sz="2800"/>
          </a:p>
          <a:p>
            <a:r>
              <a:rPr lang="zh-CN" sz="2800"/>
              <a:t>除了一些换装、换妆的卡点玩法，视频中常常穿插特效和放大搞笑片段：</a:t>
            </a:r>
            <a:endParaRPr lang="zh-CN" sz="2800"/>
          </a:p>
          <a:p>
            <a:r>
              <a:rPr lang="zh-CN" sz="2800"/>
              <a:t>一个眼神、一句吐槽或一个动作，让视频更加生动好玩。</a:t>
            </a:r>
            <a:endParaRPr lang="zh-CN" sz="2800"/>
          </a:p>
        </p:txBody>
      </p:sp>
      <p:pic>
        <p:nvPicPr>
          <p:cNvPr id="100" name="图片 99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1175385" y="2536190"/>
            <a:ext cx="8512810" cy="37934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10850880" cy="22453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/>
              <a:t>一些达人还喜欢将整个视频以一句话或几句话为节拍做剪辑，</a:t>
            </a:r>
            <a:endParaRPr lang="zh-CN" sz="2800"/>
          </a:p>
          <a:p>
            <a:pPr algn="l"/>
            <a:endParaRPr lang="zh-CN" sz="2800"/>
          </a:p>
          <a:p>
            <a:pPr algn="l"/>
            <a:r>
              <a:rPr lang="zh-CN" sz="2800">
                <a:solidFill>
                  <a:srgbClr val="FF0000"/>
                </a:solidFill>
              </a:rPr>
              <a:t>优点</a:t>
            </a:r>
            <a:r>
              <a:rPr lang="zh-CN" sz="2800"/>
              <a:t>是听觉上不易产生疲劳感</a:t>
            </a:r>
            <a:endParaRPr lang="zh-CN" sz="2800"/>
          </a:p>
          <a:p>
            <a:pPr algn="l"/>
            <a:r>
              <a:rPr lang="zh-CN" sz="2800">
                <a:solidFill>
                  <a:srgbClr val="FF0000"/>
                </a:solidFill>
              </a:rPr>
              <a:t>缺点</a:t>
            </a:r>
            <a:r>
              <a:rPr lang="zh-CN" sz="2800"/>
              <a:t>是以一句话或几句话为节拍</a:t>
            </a:r>
            <a:endParaRPr lang="zh-CN" sz="2800"/>
          </a:p>
          <a:p>
            <a:pPr algn="l"/>
            <a:r>
              <a:rPr lang="zh-CN" sz="2800"/>
              <a:t>讲述没有连贯性，较适合分享和吐槽类视频，不适合剧情叙事类视频</a:t>
            </a:r>
            <a:endParaRPr lang="zh-CN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7050" y="219710"/>
            <a:ext cx="4983480" cy="28613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sz="3600"/>
              <a:t>5.商业笔记</a:t>
            </a:r>
            <a:endParaRPr lang="zh-CN" sz="3600"/>
          </a:p>
          <a:p>
            <a:endParaRPr lang="zh-CN" sz="3600"/>
          </a:p>
          <a:p>
            <a:r>
              <a:rPr lang="zh-CN" sz="3600"/>
              <a:t>① 真诚用心的笔记内容</a:t>
            </a:r>
            <a:endParaRPr lang="zh-CN" sz="3600"/>
          </a:p>
          <a:p>
            <a:endParaRPr lang="zh-CN" sz="3600"/>
          </a:p>
          <a:p>
            <a:r>
              <a:rPr lang="zh-CN" sz="3600"/>
              <a:t>真实的使用分享是基础</a:t>
            </a:r>
            <a:endParaRPr lang="zh-CN" sz="3600"/>
          </a:p>
        </p:txBody>
      </p:sp>
      <p:pic>
        <p:nvPicPr>
          <p:cNvPr id="101" name="图片 10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1570990" y="3151505"/>
            <a:ext cx="8177530" cy="31197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96570" y="666115"/>
            <a:ext cx="97840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sz="2800"/>
              <a:t>②创意有趣的表达形式</a:t>
            </a:r>
            <a:endParaRPr sz="2800"/>
          </a:p>
          <a:p>
            <a:endParaRPr sz="2800"/>
          </a:p>
          <a:p>
            <a:r>
              <a:rPr sz="2800"/>
              <a:t>不仅要分享真实真意的使用体验，也要有好玩有趣的分享形式</a:t>
            </a:r>
            <a:endParaRPr sz="2800"/>
          </a:p>
        </p:txBody>
      </p:sp>
      <p:pic>
        <p:nvPicPr>
          <p:cNvPr id="102" name="图片 101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245110" y="2049780"/>
            <a:ext cx="9738995" cy="38061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3449723" y="-1724506"/>
            <a:ext cx="19091447" cy="8582506"/>
            <a:chOff x="-3336925" y="-1724506"/>
            <a:chExt cx="19091447" cy="8582506"/>
          </a:xfrm>
        </p:grpSpPr>
        <p:sp>
          <p:nvSpPr>
            <p:cNvPr id="26" name="平行四边形 25"/>
            <p:cNvSpPr/>
            <p:nvPr/>
          </p:nvSpPr>
          <p:spPr>
            <a:xfrm>
              <a:off x="-2041598" y="-1724506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>
                    <a:alpha val="4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平行四边形 23"/>
            <p:cNvSpPr/>
            <p:nvPr/>
          </p:nvSpPr>
          <p:spPr>
            <a:xfrm>
              <a:off x="-3336925" y="0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 flipH="1">
              <a:off x="8963270" y="-1724506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>
                    <a:alpha val="4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平行四边形 34"/>
            <p:cNvSpPr/>
            <p:nvPr/>
          </p:nvSpPr>
          <p:spPr>
            <a:xfrm flipH="1">
              <a:off x="10258597" y="0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977198" y="2579007"/>
            <a:ext cx="623760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spc="30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谢谢聆听</a:t>
            </a:r>
            <a:endParaRPr lang="zh-CN" altLang="en-US" sz="11500" spc="3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040060" y="4610810"/>
            <a:ext cx="6111881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1200" dirty="0">
              <a:solidFill>
                <a:schemeClr val="bg1"/>
              </a:solidFill>
              <a:effectLst/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  <p:tag name="ISPRING_FIRST_PUBLISH" val="1"/>
  <p:tag name="KSO_WPP_MARK_KEY" val="9a028d26-a251-4f94-8e83-8d06dd666a42"/>
  <p:tag name="COMMONDATA" val="eyJoZGlkIjoiOGZhZDdhYWE3OWJkZTkzMGMzOWM0YWJiOWYxOGRmNzcifQ=="/>
</p:tagLst>
</file>

<file path=ppt/theme/theme1.xml><?xml version="1.0" encoding="utf-8"?>
<a:theme xmlns:a="http://schemas.openxmlformats.org/drawingml/2006/main" name="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WPS 演示</Application>
  <PresentationFormat>宽屏</PresentationFormat>
  <Paragraphs>26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6</vt:i4>
      </vt:variant>
    </vt:vector>
  </HeadingPairs>
  <TitlesOfParts>
    <vt:vector size="24" baseType="lpstr">
      <vt:lpstr>Arial</vt:lpstr>
      <vt:lpstr>宋体</vt:lpstr>
      <vt:lpstr>Wingdings</vt:lpstr>
      <vt:lpstr>字魂58号-创中黑</vt:lpstr>
      <vt:lpstr>黑体</vt:lpstr>
      <vt:lpstr>Bahnschrift SemiCondensed</vt:lpstr>
      <vt:lpstr>Vrinda</vt:lpstr>
      <vt:lpstr>思源宋体 CN Heavy</vt:lpstr>
      <vt:lpstr>思源黑体 CN Normal</vt:lpstr>
      <vt:lpstr>微软雅黑</vt:lpstr>
      <vt:lpstr>Arial Unicode MS</vt:lpstr>
      <vt:lpstr>等线</vt:lpstr>
      <vt:lpstr>思源宋体 CN Heavy</vt:lpstr>
      <vt:lpstr>Office 主题​​</vt:lpstr>
      <vt:lpstr>3_Office 主题​​</vt:lpstr>
      <vt:lpstr>1_Office 主题​​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布马-DC</cp:lastModifiedBy>
  <cp:revision>119</cp:revision>
  <dcterms:created xsi:type="dcterms:W3CDTF">2019-03-13T05:38:00Z</dcterms:created>
  <dcterms:modified xsi:type="dcterms:W3CDTF">2023-04-26T01:40:19Z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DC06810AC6D64202B6A228669A82553F</vt:lpwstr>
  </property>
</Properties>
</file>