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8" r:id="rId4"/>
    <p:sldMasterId id="2147483663" r:id="rId5"/>
  </p:sldMasterIdLst>
  <p:notesMasterIdLst>
    <p:notesMasterId r:id="rId8"/>
  </p:notesMasterIdLst>
  <p:handoutMasterIdLst>
    <p:handoutMasterId r:id="rId12"/>
  </p:handoutMasterIdLst>
  <p:sldIdLst>
    <p:sldId id="291" r:id="rId6"/>
    <p:sldId id="315" r:id="rId7"/>
    <p:sldId id="317" r:id="rId9"/>
    <p:sldId id="318" r:id="rId10"/>
    <p:sldId id="286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>
        <p:scale>
          <a:sx n="75" d="100"/>
          <a:sy n="75" d="100"/>
        </p:scale>
        <p:origin x="1914" y="74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411215" y="-1724506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115888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61291" y="2352519"/>
            <a:ext cx="1094740" cy="5537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  <a:ea typeface="+mj-ea"/>
              </a:rPr>
              <a:t>PART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Bahnschrift SemiCondensed" panose="020B0502040204020203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61355" y="3007360"/>
            <a:ext cx="4148455" cy="736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zh-CN" sz="2800" spc="300" dirty="0">
                <a:solidFill>
                  <a:schemeClr val="accent1"/>
                </a:solidFill>
                <a:latin typeface="+mj-ea"/>
                <a:ea typeface="+mj-ea"/>
              </a:rPr>
              <a:t>站外导流：安全不封号玩法解析</a:t>
            </a:r>
            <a:endParaRPr lang="zh-CN" altLang="zh-CN" sz="28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1291" y="3844499"/>
            <a:ext cx="51464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350" y="2476500"/>
            <a:ext cx="1905000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9428480" cy="4831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/>
              <a:t>评论区</a:t>
            </a:r>
            <a:r>
              <a:rPr lang="zh-CN" altLang="en-US" sz="2800"/>
              <a:t>引流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控评，增强用户信任，促进下一步</a:t>
            </a:r>
            <a:r>
              <a:rPr lang="zh-CN" altLang="en-US" sz="2800"/>
              <a:t>行动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>
                <a:solidFill>
                  <a:srgbClr val="FF0000"/>
                </a:solidFill>
              </a:rPr>
              <a:t>达人控评</a:t>
            </a:r>
            <a:r>
              <a:rPr lang="zh-CN" altLang="en-US" sz="2800"/>
              <a:t>：这个面膜</a:t>
            </a:r>
            <a:r>
              <a:rPr lang="en-US" altLang="zh-CN" sz="2800"/>
              <a:t>10</a:t>
            </a:r>
            <a:r>
              <a:rPr lang="zh-CN" altLang="en-US" sz="2800"/>
              <a:t>月有活动才这么便宜</a:t>
            </a:r>
            <a:r>
              <a:rPr lang="en-US" altLang="zh-CN" sz="2800"/>
              <a:t>/</a:t>
            </a:r>
            <a:r>
              <a:rPr lang="zh-CN" altLang="en-US" sz="2800"/>
              <a:t>第二盒</a:t>
            </a:r>
            <a:r>
              <a:rPr lang="zh-CN" altLang="en-US" sz="2800"/>
              <a:t>不要钱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>
                <a:solidFill>
                  <a:srgbClr val="FF0000"/>
                </a:solidFill>
              </a:rPr>
              <a:t>素人控评</a:t>
            </a:r>
            <a:r>
              <a:rPr lang="en-US" altLang="zh-CN" sz="2800"/>
              <a:t> </a:t>
            </a:r>
            <a:endParaRPr lang="en-US" altLang="zh-CN" sz="2800"/>
          </a:p>
          <a:p>
            <a:pPr algn="l"/>
            <a:r>
              <a:rPr lang="zh-CN" altLang="en-US" sz="2800"/>
              <a:t>集美们，我找到了，店名是</a:t>
            </a:r>
            <a:r>
              <a:rPr lang="en-US" altLang="zh-CN" sz="2800"/>
              <a:t>XXXX</a:t>
            </a:r>
            <a:endParaRPr lang="en-US" altLang="zh-CN" sz="2800"/>
          </a:p>
          <a:p>
            <a:pPr algn="l"/>
            <a:r>
              <a:rPr lang="zh-CN" altLang="en-US" sz="2800"/>
              <a:t>我知道这个，这个是</a:t>
            </a:r>
            <a:r>
              <a:rPr lang="en-US" altLang="zh-CN" sz="2800"/>
              <a:t>XX</a:t>
            </a:r>
            <a:r>
              <a:rPr lang="zh-CN" altLang="en-US" sz="2800"/>
              <a:t>品牌，之前送过给闺蜜，超级好用，</a:t>
            </a:r>
            <a:endParaRPr lang="zh-CN" altLang="en-US" sz="2800"/>
          </a:p>
          <a:p>
            <a:pPr algn="l"/>
            <a:r>
              <a:rPr lang="zh-CN" altLang="en-US" sz="2800"/>
              <a:t>我身边的女生全都给我种草了</a:t>
            </a:r>
            <a:endParaRPr lang="en-US" altLang="zh-CN" sz="2800"/>
          </a:p>
          <a:p>
            <a:pPr algn="l"/>
            <a:endParaRPr lang="en-US" altLang="zh-CN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8717280" cy="31076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/>
              <a:t>注意事项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en-US" sz="2800"/>
              <a:t>1 </a:t>
            </a:r>
            <a:r>
              <a:rPr lang="zh-CN" altLang="en-US" sz="2800"/>
              <a:t>商家避免评论区回复，不然很容易被判定是广告</a:t>
            </a:r>
            <a:endParaRPr lang="zh-CN" altLang="en-US" sz="2800"/>
          </a:p>
          <a:p>
            <a:pPr algn="l"/>
            <a:endParaRPr lang="en-US" sz="2800"/>
          </a:p>
          <a:p>
            <a:pPr algn="l"/>
            <a:r>
              <a:rPr lang="en-US" sz="2800"/>
              <a:t>2 </a:t>
            </a:r>
            <a:r>
              <a:rPr lang="zh-CN" altLang="en-US" sz="2800"/>
              <a:t>评论区不要留下联系方式，任何联系方式都不要</a:t>
            </a:r>
            <a:endParaRPr lang="zh-CN" altLang="en-US" sz="2800"/>
          </a:p>
          <a:p>
            <a:pPr algn="l"/>
            <a:endParaRPr lang="en-US" sz="2800"/>
          </a:p>
          <a:p>
            <a:pPr algn="l"/>
            <a:r>
              <a:rPr lang="en-US" sz="2800"/>
              <a:t>3 </a:t>
            </a:r>
            <a:r>
              <a:rPr lang="zh-CN" altLang="en-US" sz="2800"/>
              <a:t>避免清一色的好评，不然显得太假，让别人以为是</a:t>
            </a:r>
            <a:r>
              <a:rPr lang="zh-CN" altLang="en-US" sz="2800"/>
              <a:t>托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8691880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/>
              <a:t>案例分享</a:t>
            </a:r>
            <a:endParaRPr lang="zh-CN" altLang="en-US" sz="2000"/>
          </a:p>
          <a:p>
            <a:pPr algn="l"/>
            <a:endParaRPr lang="zh-CN" altLang="en-US" sz="2000"/>
          </a:p>
          <a:p>
            <a:pPr algn="l"/>
            <a:endParaRPr lang="zh-CN" altLang="en-US" sz="2000"/>
          </a:p>
          <a:p>
            <a:pPr algn="l"/>
            <a:endParaRPr lang="zh-CN" altLang="en-US" sz="2000"/>
          </a:p>
          <a:p>
            <a:pPr algn="l"/>
            <a:r>
              <a:rPr lang="zh-CN" altLang="en-US" sz="2000"/>
              <a:t>https://www.xiaohongshu.com/discovery/item/607421ce0000000021036f27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3449723" y="-1724506"/>
            <a:ext cx="19091447" cy="8582506"/>
            <a:chOff x="-3336925" y="-1724506"/>
            <a:chExt cx="19091447" cy="8582506"/>
          </a:xfrm>
        </p:grpSpPr>
        <p:sp>
          <p:nvSpPr>
            <p:cNvPr id="26" name="平行四边形 25"/>
            <p:cNvSpPr/>
            <p:nvPr/>
          </p:nvSpPr>
          <p:spPr>
            <a:xfrm>
              <a:off x="-2041598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平行四边形 23"/>
            <p:cNvSpPr/>
            <p:nvPr/>
          </p:nvSpPr>
          <p:spPr>
            <a:xfrm>
              <a:off x="-3336925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 flipH="1">
              <a:off x="8963270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 flipH="1">
              <a:off x="10258597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977198" y="2579007"/>
            <a:ext cx="623760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spc="3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谢谢聆听</a:t>
            </a:r>
            <a:endParaRPr lang="zh-CN" altLang="en-US" sz="11500" spc="3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40060" y="4610810"/>
            <a:ext cx="611188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effectLst/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ISPRING_FIRST_PUBLISH" val="1"/>
  <p:tag name="KSO_WPP_MARK_KEY" val="a6a8d9a9-ae3d-445e-ae93-eafc91e1f9b5"/>
  <p:tag name="COMMONDATA" val="eyJoZGlkIjoiOGZhZDdhYWE3OWJkZTkzMGMzOWM0YWJiOWYxOGRmNzcifQ=="/>
</p:tagLst>
</file>

<file path=ppt/theme/theme1.xml><?xml version="1.0" encoding="utf-8"?>
<a:theme xmlns:a="http://schemas.openxmlformats.org/drawingml/2006/main" name="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WPS 演示</Application>
  <PresentationFormat>宽屏</PresentationFormat>
  <Paragraphs>32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</vt:i4>
      </vt:variant>
    </vt:vector>
  </HeadingPairs>
  <TitlesOfParts>
    <vt:vector size="22" baseType="lpstr">
      <vt:lpstr>Arial</vt:lpstr>
      <vt:lpstr>宋体</vt:lpstr>
      <vt:lpstr>Wingdings</vt:lpstr>
      <vt:lpstr>字魂58号-创中黑</vt:lpstr>
      <vt:lpstr>黑体</vt:lpstr>
      <vt:lpstr>Bahnschrift SemiCondensed</vt:lpstr>
      <vt:lpstr>Vrinda</vt:lpstr>
      <vt:lpstr>思源宋体 CN Heavy</vt:lpstr>
      <vt:lpstr>思源黑体 CN Normal</vt:lpstr>
      <vt:lpstr>微软雅黑</vt:lpstr>
      <vt:lpstr>Arial Unicode MS</vt:lpstr>
      <vt:lpstr>等线</vt:lpstr>
      <vt:lpstr>思源宋体 CN Heavy</vt:lpstr>
      <vt:lpstr>Office 主题​​</vt:lpstr>
      <vt:lpstr>3_Office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布马-DC</cp:lastModifiedBy>
  <cp:revision>115</cp:revision>
  <dcterms:created xsi:type="dcterms:W3CDTF">2019-03-13T05:38:00Z</dcterms:created>
  <dcterms:modified xsi:type="dcterms:W3CDTF">2023-04-26T01:38:56Z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DC06810AC6D64202B6A228669A82553F</vt:lpwstr>
  </property>
</Properties>
</file>