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5" r:id="rId3"/>
    <p:sldId id="416" r:id="rId4"/>
    <p:sldId id="422" r:id="rId5"/>
    <p:sldId id="417" r:id="rId6"/>
    <p:sldId id="418" r:id="rId7"/>
    <p:sldId id="419" r:id="rId8"/>
    <p:sldId id="420" r:id="rId9"/>
    <p:sldId id="421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58304-C1BD-4BF2-9EA3-D768E549D81D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64008F1-8D36-4483-AE13-2212EC9DF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0" y="2205038"/>
            <a:ext cx="12192000" cy="2736850"/>
          </a:xfrm>
          <a:prstGeom prst="rect">
            <a:avLst/>
          </a:prstGeom>
          <a:solidFill>
            <a:srgbClr val="34B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41900" y="4556125"/>
            <a:ext cx="841375" cy="841375"/>
          </a:xfrm>
          <a:prstGeom prst="ellipse">
            <a:avLst/>
          </a:prstGeom>
          <a:solidFill>
            <a:srgbClr val="34B9D1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170363" y="4475163"/>
            <a:ext cx="601662" cy="603250"/>
          </a:xfrm>
          <a:prstGeom prst="ellipse">
            <a:avLst/>
          </a:prstGeom>
          <a:solidFill>
            <a:srgbClr val="34B9D1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9" name="矩形 18"/>
          <p:cNvSpPr/>
          <p:nvPr/>
        </p:nvSpPr>
        <p:spPr>
          <a:xfrm>
            <a:off x="6130667" y="3309938"/>
            <a:ext cx="4653280" cy="7004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 eaLnBrk="1" hangingPunct="1">
              <a:buNone/>
            </a:pPr>
            <a:r>
              <a:rPr lang="zh-CN" altLang="en-US" sz="4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抖音小店开通流程</a:t>
            </a:r>
            <a:endParaRPr lang="zh-CN" altLang="en-US" sz="44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548" name="文本框 15"/>
          <p:cNvSpPr txBox="1"/>
          <p:nvPr/>
        </p:nvSpPr>
        <p:spPr>
          <a:xfrm>
            <a:off x="1531938" y="2506663"/>
            <a:ext cx="2503488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dirty="0">
                <a:solidFill>
                  <a:srgbClr val="FFFFFF"/>
                </a:solidFill>
                <a:latin typeface="Impact" panose="020B0806030902050204" pitchFamily="34" charset="0"/>
              </a:rPr>
              <a:t>PART</a:t>
            </a:r>
            <a:endParaRPr lang="en-US" altLang="zh-CN" sz="7200" dirty="0">
              <a:solidFill>
                <a:srgbClr val="FFFFFF"/>
              </a:solidFill>
              <a:latin typeface="Impact" panose="020B080603090205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en-US" sz="72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613400" y="4297363"/>
            <a:ext cx="517525" cy="517525"/>
          </a:xfrm>
          <a:prstGeom prst="ellipse">
            <a:avLst/>
          </a:prstGeom>
          <a:solidFill>
            <a:srgbClr val="34B9D1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68863" y="4086225"/>
            <a:ext cx="346075" cy="346075"/>
          </a:xfrm>
          <a:prstGeom prst="ellipse">
            <a:avLst/>
          </a:prstGeom>
          <a:solidFill>
            <a:srgbClr val="34B9D1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24"/>
          <p:cNvSpPr/>
          <p:nvPr/>
        </p:nvSpPr>
        <p:spPr>
          <a:xfrm>
            <a:off x="153670" y="3771265"/>
            <a:ext cx="11406505" cy="301879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俗话说万事开头难，一个好的开始是成功的基石，现在就告诉你该如何入驻小店，如何入驻小店？小店的创建流程是什么？一起来学习一下吧，开通小店流程以及资料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准备资料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：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1.营业执照 照片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。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2.身份证正反面 照片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。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3.手持身份证 照片 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。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4.邮箱地址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。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5.注册时用的手机号. (登录抖音的号码)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。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6.店铺名称:7.经营者姓名:8.经营者电话:9.店铺logo:10.售后姓名: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11.售后电话:12.售后地址:审核时间1-3个工作日 审核结果短信方式通知 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。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开店成功后 需要提供绑定店铺的抖音手机号 绑定店铺渠道抖音。 最多绑定5个抖音账号(注:开通店铺时需要接受验证码.)(绑定抖音时也需要.注意在线接受)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53340" y="599440"/>
            <a:ext cx="11471910" cy="270129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24"/>
          <p:cNvSpPr/>
          <p:nvPr/>
        </p:nvSpPr>
        <p:spPr>
          <a:xfrm>
            <a:off x="221615" y="904240"/>
            <a:ext cx="11270615" cy="200025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</a:t>
            </a: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货品选得好，商家销量少不了，高效选品指南来喽，快拿小本本记好，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如何根据自身IP进行高效选品，了解粉丝画像是最基本的，可以根据粉丝画像进行选品设定，主播人设，控制产品价格区间，全品的多样性，品质，品牌，品项都要严格把关，商品的信息主播在直播之前必须了解，直播时货品组合也很重要，先放入引流款再放利润款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469265" y="255905"/>
            <a:ext cx="3914140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1815" y="255905"/>
            <a:ext cx="3831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根据自身IP进行高效选品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3093085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2265" y="3198495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抖店的开通流程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5429885"/>
            <a:ext cx="12192000" cy="142875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5285" y="869315"/>
            <a:ext cx="10768330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第五</a:t>
            </a:r>
            <a:r>
              <a:rPr kumimoji="0" lang="zh-CN" altLang="en-US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节</a:t>
            </a:r>
            <a:r>
              <a:rPr kumimoji="0" lang="zh-CN" altLang="en-US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课</a:t>
            </a:r>
            <a:endParaRPr kumimoji="0" lang="zh-CN" altLang="en-US" sz="6600" b="1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4928870" y="3166110"/>
            <a:ext cx="17830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讲解人：</a:t>
            </a:r>
            <a:r>
              <a:rPr 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殷永霞</a:t>
            </a:r>
            <a:endParaRPr 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7"/>
          <p:cNvSpPr txBox="1"/>
          <p:nvPr/>
        </p:nvSpPr>
        <p:spPr>
          <a:xfrm>
            <a:off x="790575" y="2430780"/>
            <a:ext cx="46132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一、四招解决新人直播说什么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370"/>
          <p:cNvSpPr>
            <a:spLocks noEditPoints="1"/>
          </p:cNvSpPr>
          <p:nvPr/>
        </p:nvSpPr>
        <p:spPr>
          <a:xfrm>
            <a:off x="122873" y="2423478"/>
            <a:ext cx="415925" cy="503237"/>
          </a:xfrm>
          <a:custGeom>
            <a:avLst/>
            <a:gdLst/>
            <a:ahLst/>
            <a:cxnLst>
              <a:cxn ang="0">
                <a:pos x="341397" y="45700"/>
              </a:cxn>
              <a:cxn ang="0">
                <a:pos x="159318" y="74262"/>
              </a:cxn>
              <a:cxn ang="0">
                <a:pos x="165008" y="234212"/>
              </a:cxn>
              <a:cxn ang="0">
                <a:pos x="11380" y="4512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176388" y="279912"/>
              </a:cxn>
              <a:cxn ang="0">
                <a:pos x="187768" y="279912"/>
              </a:cxn>
              <a:cxn ang="0">
                <a:pos x="187768" y="291337"/>
              </a:cxn>
              <a:cxn ang="0">
                <a:pos x="34140" y="502699"/>
              </a:cxn>
              <a:cxn ang="0">
                <a:pos x="73969" y="496987"/>
              </a:cxn>
              <a:cxn ang="0">
                <a:pos x="79659" y="485562"/>
              </a:cxn>
              <a:cxn ang="0">
                <a:pos x="113799" y="479849"/>
              </a:cxn>
              <a:cxn ang="0">
                <a:pos x="102419" y="456999"/>
              </a:cxn>
              <a:cxn ang="0">
                <a:pos x="113799" y="451287"/>
              </a:cxn>
              <a:cxn ang="0">
                <a:pos x="130869" y="445574"/>
              </a:cxn>
              <a:cxn ang="0">
                <a:pos x="142249" y="428437"/>
              </a:cxn>
              <a:cxn ang="0">
                <a:pos x="165008" y="428437"/>
              </a:cxn>
              <a:cxn ang="0">
                <a:pos x="176388" y="411299"/>
              </a:cxn>
              <a:cxn ang="0">
                <a:pos x="170698" y="377024"/>
              </a:cxn>
              <a:cxn ang="0">
                <a:pos x="176388" y="371312"/>
              </a:cxn>
              <a:cxn ang="0">
                <a:pos x="210528" y="365599"/>
              </a:cxn>
              <a:cxn ang="0">
                <a:pos x="193458" y="337037"/>
              </a:cxn>
              <a:cxn ang="0">
                <a:pos x="227598" y="325612"/>
              </a:cxn>
              <a:cxn ang="0">
                <a:pos x="204838" y="291337"/>
              </a:cxn>
              <a:cxn ang="0">
                <a:pos x="221908" y="274199"/>
              </a:cxn>
              <a:cxn ang="0">
                <a:pos x="375536" y="228500"/>
              </a:cxn>
              <a:cxn ang="0">
                <a:pos x="341397" y="45700"/>
              </a:cxn>
              <a:cxn ang="0">
                <a:pos x="330017" y="108537"/>
              </a:cxn>
              <a:cxn ang="0">
                <a:pos x="290187" y="114250"/>
              </a:cxn>
              <a:cxn ang="0">
                <a:pos x="284497" y="79975"/>
              </a:cxn>
              <a:cxn ang="0">
                <a:pos x="324327" y="74262"/>
              </a:cxn>
              <a:cxn ang="0">
                <a:pos x="330017" y="108537"/>
              </a:cxn>
            </a:cxnLst>
            <a:pathLst>
              <a:path w="73" h="88">
                <a:moveTo>
                  <a:pt x="60" y="8"/>
                </a:moveTo>
                <a:cubicBezTo>
                  <a:pt x="50" y="0"/>
                  <a:pt x="36" y="3"/>
                  <a:pt x="28" y="13"/>
                </a:cubicBezTo>
                <a:cubicBezTo>
                  <a:pt x="22" y="22"/>
                  <a:pt x="23" y="33"/>
                  <a:pt x="29" y="41"/>
                </a:cubicBezTo>
                <a:cubicBezTo>
                  <a:pt x="2" y="79"/>
                  <a:pt x="2" y="79"/>
                  <a:pt x="2" y="79"/>
                </a:cubicBezTo>
                <a:cubicBezTo>
                  <a:pt x="0" y="81"/>
                  <a:pt x="1" y="85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2" y="48"/>
                  <a:pt x="33" y="49"/>
                </a:cubicBezTo>
                <a:cubicBezTo>
                  <a:pt x="34" y="49"/>
                  <a:pt x="34" y="50"/>
                  <a:pt x="33" y="51"/>
                </a:cubicBezTo>
                <a:cubicBezTo>
                  <a:pt x="6" y="88"/>
                  <a:pt x="6" y="88"/>
                  <a:pt x="6" y="88"/>
                </a:cubicBezTo>
                <a:cubicBezTo>
                  <a:pt x="13" y="87"/>
                  <a:pt x="13" y="87"/>
                  <a:pt x="13" y="87"/>
                </a:cubicBezTo>
                <a:cubicBezTo>
                  <a:pt x="14" y="85"/>
                  <a:pt x="14" y="85"/>
                  <a:pt x="14" y="85"/>
                </a:cubicBezTo>
                <a:cubicBezTo>
                  <a:pt x="20" y="84"/>
                  <a:pt x="20" y="84"/>
                  <a:pt x="20" y="84"/>
                </a:cubicBezTo>
                <a:cubicBezTo>
                  <a:pt x="18" y="80"/>
                  <a:pt x="18" y="80"/>
                  <a:pt x="18" y="80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8"/>
                  <a:pt x="23" y="78"/>
                  <a:pt x="23" y="78"/>
                </a:cubicBezTo>
                <a:cubicBezTo>
                  <a:pt x="25" y="75"/>
                  <a:pt x="25" y="75"/>
                  <a:pt x="25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1" y="72"/>
                  <a:pt x="31" y="72"/>
                  <a:pt x="31" y="72"/>
                </a:cubicBezTo>
                <a:cubicBezTo>
                  <a:pt x="30" y="66"/>
                  <a:pt x="30" y="66"/>
                  <a:pt x="30" y="66"/>
                </a:cubicBezTo>
                <a:cubicBezTo>
                  <a:pt x="31" y="65"/>
                  <a:pt x="31" y="65"/>
                  <a:pt x="31" y="65"/>
                </a:cubicBezTo>
                <a:cubicBezTo>
                  <a:pt x="37" y="64"/>
                  <a:pt x="37" y="64"/>
                  <a:pt x="37" y="64"/>
                </a:cubicBezTo>
                <a:cubicBezTo>
                  <a:pt x="34" y="59"/>
                  <a:pt x="34" y="59"/>
                  <a:pt x="34" y="59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9" y="48"/>
                  <a:pt x="39" y="48"/>
                  <a:pt x="39" y="48"/>
                </a:cubicBezTo>
                <a:cubicBezTo>
                  <a:pt x="48" y="52"/>
                  <a:pt x="59" y="49"/>
                  <a:pt x="66" y="40"/>
                </a:cubicBezTo>
                <a:cubicBezTo>
                  <a:pt x="73" y="30"/>
                  <a:pt x="71" y="15"/>
                  <a:pt x="60" y="8"/>
                </a:cubicBezTo>
                <a:close/>
                <a:moveTo>
                  <a:pt x="58" y="19"/>
                </a:moveTo>
                <a:cubicBezTo>
                  <a:pt x="56" y="21"/>
                  <a:pt x="53" y="22"/>
                  <a:pt x="51" y="20"/>
                </a:cubicBezTo>
                <a:cubicBezTo>
                  <a:pt x="49" y="19"/>
                  <a:pt x="49" y="16"/>
                  <a:pt x="50" y="14"/>
                </a:cubicBezTo>
                <a:cubicBezTo>
                  <a:pt x="52" y="12"/>
                  <a:pt x="55" y="11"/>
                  <a:pt x="57" y="13"/>
                </a:cubicBezTo>
                <a:cubicBezTo>
                  <a:pt x="59" y="14"/>
                  <a:pt x="59" y="17"/>
                  <a:pt x="58" y="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723900" y="2361883"/>
            <a:ext cx="0" cy="5286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1"/>
          <p:cNvSpPr txBox="1"/>
          <p:nvPr/>
        </p:nvSpPr>
        <p:spPr>
          <a:xfrm>
            <a:off x="5850890" y="2423478"/>
            <a:ext cx="3981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二、直播小技巧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502"/>
          <p:cNvSpPr>
            <a:spLocks noEditPoints="1"/>
          </p:cNvSpPr>
          <p:nvPr/>
        </p:nvSpPr>
        <p:spPr>
          <a:xfrm>
            <a:off x="8646795" y="2459038"/>
            <a:ext cx="546100" cy="403225"/>
          </a:xfrm>
          <a:custGeom>
            <a:avLst/>
            <a:gdLst/>
            <a:ahLst/>
            <a:cxnLst>
              <a:cxn ang="0">
                <a:pos x="540533" y="168950"/>
              </a:cxn>
              <a:cxn ang="0">
                <a:pos x="86689" y="168950"/>
              </a:cxn>
              <a:cxn ang="0">
                <a:pos x="81590" y="179189"/>
              </a:cxn>
              <a:cxn ang="0">
                <a:pos x="0" y="404455"/>
              </a:cxn>
              <a:cxn ang="0">
                <a:pos x="464042" y="404455"/>
              </a:cxn>
              <a:cxn ang="0">
                <a:pos x="545632" y="179189"/>
              </a:cxn>
              <a:cxn ang="0">
                <a:pos x="540533" y="168950"/>
              </a:cxn>
              <a:cxn ang="0">
                <a:pos x="86689" y="153591"/>
              </a:cxn>
              <a:cxn ang="0">
                <a:pos x="464042" y="153591"/>
              </a:cxn>
              <a:cxn ang="0">
                <a:pos x="464042" y="71676"/>
              </a:cxn>
              <a:cxn ang="0">
                <a:pos x="458943" y="66556"/>
              </a:cxn>
              <a:cxn ang="0">
                <a:pos x="209074" y="66556"/>
              </a:cxn>
              <a:cxn ang="0">
                <a:pos x="203975" y="61436"/>
              </a:cxn>
              <a:cxn ang="0">
                <a:pos x="203975" y="25598"/>
              </a:cxn>
              <a:cxn ang="0">
                <a:pos x="178478" y="0"/>
              </a:cxn>
              <a:cxn ang="0">
                <a:pos x="25497" y="0"/>
              </a:cxn>
              <a:cxn ang="0">
                <a:pos x="0" y="25598"/>
              </a:cxn>
              <a:cxn ang="0">
                <a:pos x="0" y="358378"/>
              </a:cxn>
              <a:cxn ang="0">
                <a:pos x="66292" y="174069"/>
              </a:cxn>
              <a:cxn ang="0">
                <a:pos x="86689" y="153591"/>
              </a:cxn>
            </a:cxnLst>
            <a:pathLst>
              <a:path w="107" h="79">
                <a:moveTo>
                  <a:pt x="106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6" y="34"/>
                  <a:pt x="16" y="35"/>
                </a:cubicBezTo>
                <a:cubicBezTo>
                  <a:pt x="0" y="79"/>
                  <a:pt x="0" y="79"/>
                  <a:pt x="0" y="79"/>
                </a:cubicBezTo>
                <a:cubicBezTo>
                  <a:pt x="91" y="79"/>
                  <a:pt x="91" y="79"/>
                  <a:pt x="91" y="79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4"/>
                  <a:pt x="107" y="33"/>
                  <a:pt x="106" y="33"/>
                </a:cubicBezTo>
                <a:close/>
                <a:moveTo>
                  <a:pt x="17" y="30"/>
                </a:moveTo>
                <a:cubicBezTo>
                  <a:pt x="91" y="30"/>
                  <a:pt x="91" y="30"/>
                  <a:pt x="91" y="30"/>
                </a:cubicBezTo>
                <a:cubicBezTo>
                  <a:pt x="91" y="14"/>
                  <a:pt x="91" y="14"/>
                  <a:pt x="91" y="14"/>
                </a:cubicBezTo>
                <a:cubicBezTo>
                  <a:pt x="91" y="13"/>
                  <a:pt x="90" y="13"/>
                  <a:pt x="90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40" y="12"/>
                  <a:pt x="40" y="12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2"/>
                  <a:pt x="38" y="0"/>
                  <a:pt x="35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0"/>
                  <a:pt x="0" y="70"/>
                  <a:pt x="0" y="70"/>
                </a:cubicBezTo>
                <a:cubicBezTo>
                  <a:pt x="13" y="34"/>
                  <a:pt x="13" y="34"/>
                  <a:pt x="13" y="34"/>
                </a:cubicBezTo>
                <a:cubicBezTo>
                  <a:pt x="13" y="32"/>
                  <a:pt x="15" y="30"/>
                  <a:pt x="17" y="3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2" name="文本框 12"/>
          <p:cNvSpPr txBox="1"/>
          <p:nvPr/>
        </p:nvSpPr>
        <p:spPr>
          <a:xfrm>
            <a:off x="9382760" y="2433955"/>
            <a:ext cx="3981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三、直播电商功能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471670" y="3692525"/>
            <a:ext cx="2697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职称：高级电子商务讲师</a:t>
            </a:r>
            <a:endParaRPr 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4928870" y="4194810"/>
            <a:ext cx="203073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271"/>
          <p:cNvSpPr/>
          <p:nvPr/>
        </p:nvSpPr>
        <p:spPr>
          <a:xfrm>
            <a:off x="4983163" y="2423795"/>
            <a:ext cx="420687" cy="474663"/>
          </a:xfrm>
          <a:custGeom>
            <a:avLst/>
            <a:gdLst/>
            <a:ahLst/>
            <a:cxnLst>
              <a:cxn ang="0">
                <a:pos x="402413" y="42654"/>
              </a:cxn>
              <a:cxn ang="0">
                <a:pos x="249984" y="42654"/>
              </a:cxn>
              <a:cxn ang="0">
                <a:pos x="249984" y="6093"/>
              </a:cxn>
              <a:cxn ang="0">
                <a:pos x="243887" y="0"/>
              </a:cxn>
              <a:cxn ang="0">
                <a:pos x="176818" y="0"/>
              </a:cxn>
              <a:cxn ang="0">
                <a:pos x="164624" y="6093"/>
              </a:cxn>
              <a:cxn ang="0">
                <a:pos x="164624" y="42654"/>
              </a:cxn>
              <a:cxn ang="0">
                <a:pos x="12194" y="42654"/>
              </a:cxn>
              <a:cxn ang="0">
                <a:pos x="0" y="54840"/>
              </a:cxn>
              <a:cxn ang="0">
                <a:pos x="0" y="170614"/>
              </a:cxn>
              <a:cxn ang="0">
                <a:pos x="12194" y="188895"/>
              </a:cxn>
              <a:cxn ang="0">
                <a:pos x="164624" y="188895"/>
              </a:cxn>
              <a:cxn ang="0">
                <a:pos x="164624" y="469190"/>
              </a:cxn>
              <a:cxn ang="0">
                <a:pos x="176818" y="475283"/>
              </a:cxn>
              <a:cxn ang="0">
                <a:pos x="243887" y="475283"/>
              </a:cxn>
              <a:cxn ang="0">
                <a:pos x="249984" y="469190"/>
              </a:cxn>
              <a:cxn ang="0">
                <a:pos x="249984" y="188895"/>
              </a:cxn>
              <a:cxn ang="0">
                <a:pos x="402413" y="188895"/>
              </a:cxn>
              <a:cxn ang="0">
                <a:pos x="420705" y="170614"/>
              </a:cxn>
              <a:cxn ang="0">
                <a:pos x="420705" y="54840"/>
              </a:cxn>
              <a:cxn ang="0">
                <a:pos x="402413" y="42654"/>
              </a:cxn>
            </a:cxnLst>
            <a:pathLst>
              <a:path w="69" h="78">
                <a:moveTo>
                  <a:pt x="66" y="7"/>
                </a:moveTo>
                <a:cubicBezTo>
                  <a:pt x="41" y="7"/>
                  <a:pt x="41" y="7"/>
                  <a:pt x="41" y="7"/>
                </a:cubicBezTo>
                <a:cubicBezTo>
                  <a:pt x="41" y="1"/>
                  <a:pt x="41" y="1"/>
                  <a:pt x="41" y="1"/>
                </a:cubicBezTo>
                <a:cubicBezTo>
                  <a:pt x="41" y="0"/>
                  <a:pt x="40" y="0"/>
                  <a:pt x="40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8" y="0"/>
                  <a:pt x="27" y="0"/>
                  <a:pt x="27" y="1"/>
                </a:cubicBezTo>
                <a:cubicBezTo>
                  <a:pt x="27" y="7"/>
                  <a:pt x="27" y="7"/>
                  <a:pt x="27" y="7"/>
                </a:cubicBezTo>
                <a:cubicBezTo>
                  <a:pt x="2" y="7"/>
                  <a:pt x="2" y="7"/>
                  <a:pt x="2" y="7"/>
                </a:cubicBezTo>
                <a:cubicBezTo>
                  <a:pt x="1" y="7"/>
                  <a:pt x="0" y="8"/>
                  <a:pt x="0" y="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1"/>
                  <a:pt x="2" y="31"/>
                </a:cubicBezTo>
                <a:cubicBezTo>
                  <a:pt x="27" y="31"/>
                  <a:pt x="27" y="31"/>
                  <a:pt x="27" y="31"/>
                </a:cubicBezTo>
                <a:cubicBezTo>
                  <a:pt x="27" y="77"/>
                  <a:pt x="27" y="77"/>
                  <a:pt x="27" y="77"/>
                </a:cubicBezTo>
                <a:cubicBezTo>
                  <a:pt x="27" y="77"/>
                  <a:pt x="28" y="78"/>
                  <a:pt x="29" y="78"/>
                </a:cubicBezTo>
                <a:cubicBezTo>
                  <a:pt x="40" y="78"/>
                  <a:pt x="40" y="78"/>
                  <a:pt x="40" y="78"/>
                </a:cubicBezTo>
                <a:cubicBezTo>
                  <a:pt x="40" y="78"/>
                  <a:pt x="41" y="77"/>
                  <a:pt x="41" y="77"/>
                </a:cubicBezTo>
                <a:cubicBezTo>
                  <a:pt x="41" y="31"/>
                  <a:pt x="41" y="31"/>
                  <a:pt x="41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7" y="31"/>
                  <a:pt x="69" y="30"/>
                  <a:pt x="69" y="28"/>
                </a:cubicBezTo>
                <a:cubicBezTo>
                  <a:pt x="69" y="9"/>
                  <a:pt x="69" y="9"/>
                  <a:pt x="69" y="9"/>
                </a:cubicBezTo>
                <a:cubicBezTo>
                  <a:pt x="69" y="8"/>
                  <a:pt x="67" y="7"/>
                  <a:pt x="66" y="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629910" y="2365058"/>
            <a:ext cx="0" cy="5286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24"/>
          <p:cNvSpPr/>
          <p:nvPr/>
        </p:nvSpPr>
        <p:spPr>
          <a:xfrm>
            <a:off x="153670" y="3771265"/>
            <a:ext cx="11751945" cy="26028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俗话说宁卖九毛九，不卖一块一，如何正确定价自己的产品，才能在兼顾销量的同时，又保证给到粉丝的利益最大化呢，各位老板别急，现在我就告诉大家，直播产品定价指南，直播时产品不知道怎么定价，新手主播该怎么做？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第一步，前期粘粉必备，限时限量低价。第二步，直接给单品定价</a:t>
            </a:r>
            <a:r>
              <a:rPr lang="zh-CN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。</a:t>
            </a: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第三步，套餐销售定价第四步，战略款定价，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直播前，产品组合，策划很重要，给用户带来超值货品组合，做到活动好款式全价格优，主播自己试用，在直播过程中，多次使用，，介绍利益点如买一发二，体现组合超值，赠品有吸引力，活动前五名下单享受，关注主播加入粉丝团等一系列操作。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53340" y="599440"/>
            <a:ext cx="11471910" cy="270129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24"/>
          <p:cNvSpPr/>
          <p:nvPr/>
        </p:nvSpPr>
        <p:spPr>
          <a:xfrm>
            <a:off x="254635" y="716280"/>
            <a:ext cx="11270615" cy="25952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</a:t>
            </a:r>
            <a:r>
              <a:rPr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新手开直播不知道说什么怎么办，记住以下四点</a:t>
            </a:r>
            <a:endParaRPr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1，提前两小时发送一个预热视频，让你的铁粉和朋友们来捧场，也能够让路人看到视频，点击围观，</a:t>
            </a:r>
            <a:endParaRPr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2，直播前要准备大纲，到底想分享什么样的内容，带给粉丝什么样的收获。</a:t>
            </a:r>
            <a:endParaRPr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3，实在不知道分享什么的时候怎么办呢，写上20句最想分享的话，也能够降低你的紧张感，</a:t>
            </a:r>
            <a:endParaRPr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4，选货，如果你要做直播种草，那么一定要在直播之前，选择有特色的产品，并且熟练的掌握商品的三个核心卖点，不要说直播间没有人会尴尬，敢播比会波更加重要。</a:t>
            </a:r>
            <a:endParaRPr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469265" y="255905"/>
            <a:ext cx="3914140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83895" y="255905"/>
            <a:ext cx="36995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新手直播前的小技巧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3301365"/>
            <a:ext cx="12192000" cy="46990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4635" y="3310890"/>
            <a:ext cx="5059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直播产品定价指南及高成交套餐重组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24"/>
          <p:cNvSpPr/>
          <p:nvPr/>
        </p:nvSpPr>
        <p:spPr>
          <a:xfrm>
            <a:off x="153670" y="3771265"/>
            <a:ext cx="11406505" cy="265811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如何在直播间有效推荐你的带货单品，轻松做到以下三点，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第一，满足用户好奇心，引出种草产品，尽量挖掘产品的信心特点，可以询问用户一些问题，比如是不是敏感肌，是不是更怕晒？如果现在有一款产品可以解决你的这些问题，是否愿意购买呢？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第二，手持介绍，亲自示范，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第三，使用用户评价，可以引用官方旗舰店或是其他网站的一些用户评分，用户好评体验报告等，可以增加产品的吸引力。</a:t>
            </a:r>
            <a:endParaRPr sz="18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53340" y="599440"/>
            <a:ext cx="11471910" cy="270129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24"/>
          <p:cNvSpPr/>
          <p:nvPr/>
        </p:nvSpPr>
        <p:spPr>
          <a:xfrm>
            <a:off x="221615" y="904240"/>
            <a:ext cx="11270615" cy="191071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</a:t>
            </a:r>
            <a:r>
              <a:rPr sz="18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直播间的灯光非常重要，三条建议教你如何布置灯光，</a:t>
            </a:r>
            <a:endParaRPr sz="18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第一，墙纸不易花稍，</a:t>
            </a:r>
            <a:endParaRPr sz="18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18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第二，白色的墙面，容易出现过度曝光的情况，灯光不要直射墙面，建议背景选择浅灰色或浅棕色，这样更容易突出主播，主播需要面部光线均匀，尽量不要出现阴阳脸的状况哦。</a:t>
            </a:r>
            <a:endParaRPr sz="18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469265" y="255905"/>
            <a:ext cx="3914140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1495" y="255905"/>
            <a:ext cx="35725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直播间的灯光布置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3199130"/>
            <a:ext cx="12192000" cy="572135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2265" y="3198495"/>
            <a:ext cx="4450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直播间更有效的分享带货小技巧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43052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914140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542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ym typeface="+mn-ea"/>
              </a:rPr>
              <a:t>直播前准备工作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21615" y="904240"/>
            <a:ext cx="11492865" cy="48012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</a:t>
            </a:r>
            <a:r>
              <a:rPr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美妆账号直播前有很多，大家可能忽视的准备工作，今天给大家来聊一聊开播前要准备哪些事儿，首先你要知道抖音的直播功能该如何使用，请熟悉在直播中使用购物车，分享商品功能，并了解粉丝在直播间购物车的完整下单流程，其次，严格遵守抖音社区自律公约和内容电商禁售类目，规范自己的直播间商品分享行为，打造绿色健康的购物车分享环境，直播商品分享前的策划很关键，明确直播主题是重要一环，确定一个直播主题，整场直播的内容围绕着该主题进行，根据粉丝画像来设定开关时间，同时还能帮你选出符合粉丝需求的商品，明确本次直播要分享的商品后，尽可能完善，丰富上架商品和必备的标题图片详情等，甚至可以包含使用方法的内容，全面做好直播间要分享商品功课，这点必不可少，尽可能避免出现讲错产品价格等这些错误，除此之外，产品关键性优势更是需要清晰掌握，熟记于心，以供直播时进行分享，还能实时解答粉丝在直播间内基于产品提出的一些问题呢，直播前可安排若干直播管理员，以便在快节奏的直播当中，更好地协助主播控场和解答一些相关问题。活动前的预热，可以有效帮我们在直播中获得更多流量和转化，直播前常见的预热手段，有视频预热，置顶评论预热，直播预热，多渠道预热视频预热直播前几天发布的视频中可以预热，提及直播时间，产品和优惠等。直播评论预热，在视频下的评论里对直播时间进行预告，呼吁粉丝到时来看直播，对于粉丝提出的问题，也可以引导他，到直播间观看问题的相应解决方案。直播预热，平时有定期固定直播习惯的同学，可以在每次直播，都对下次进行好物种草和优惠预告，引导粉丝关注你的下一次直播。多渠道预热,尽可能充分利用平台外的渠道进行直播预热通知，增加当日直播间的观看人数。</a:t>
            </a:r>
            <a:endParaRPr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5715" y="658495"/>
            <a:ext cx="12207875" cy="543052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914140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6380" y="107315"/>
            <a:ext cx="3542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ym typeface="+mn-ea"/>
              </a:rPr>
              <a:t>直播间里说什么</a:t>
            </a:r>
            <a:endParaRPr lang="zh-CN" altLang="en-US" sz="2400"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221615" y="904240"/>
            <a:ext cx="11644630" cy="51708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</a:t>
            </a:r>
            <a:r>
              <a:rPr sz="16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很多人反映，不知道在直播间说什么，好担心冷场，很尴尬，不要着急，今天就来给大家支招啦，在直播领域，美妆产品，其实是很具有天然优势的主要产品，你可以在直播间展开讲解的内容有很多，从用户需求出发，了解他们的痛点，基于直播间分享的产品优势，可以从效果，化妆方法，成分等给出相应的解决方案才是正解。在直播间围绕产品可以讲解的几个方向，记得认真听讲，做笔记哦，第一个方向品牌故事的介绍，可以包括品牌创立和发展过程中有意义的新闻，它可以是有关品牌创始人的，也可以是发展过程中的重大事件，它能体现品牌理念，更能加深消费者对品牌的认知，增强品牌的信任度。第二个方向产品成分，近几年来大家对化妆品成分的关注度越来越高，很多人开始关心产品的有效成分是哪些，他们常常愿意为含有某种有效成分的产品，而买单，建议主播可以对成分事先做好充分的功课，以便在直播间内展开详细的介绍，第三个方向，产品功效，这部分是讲解的重点，很多主播大部分的时间都会放在介绍产品功效上，这些通常也是用户基于产品非常关注的一个方面，但是切记不要夸大虚假宣传广告，建议要客观公正地进行讲解哦。第四个方向，产品展示，产品展示可展开讲解的地方有很多，它包含但不仅限于，产品外观，设计，产品质地，使用方法，使用效果，使用技巧分享等等，第五个方向，试用感受，主播可以分别从使用前皮肤是什么样的状态，使用后皮肤变成什么样的状态来进行讲解，真实的反馈给直播间的粉丝，第六个方向对比市场同类型产品，选择市场其他同类型产品，分析对比其不同，从而提现你直播间的产品优势有哪些。第七个方向，突出讲解产品核心优势，比如某产品的直播间，活动价格，安全有效成分，使用效果等，都可以是他的产品核心优势，由于直播间用户的流动性比较大，可以尽可能的反复多讲解几次，以上这些产品核心优势，以便照顾到新来直播间观看的粉丝，</a:t>
            </a:r>
            <a:endParaRPr sz="16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24"/>
          <p:cNvSpPr/>
          <p:nvPr/>
        </p:nvSpPr>
        <p:spPr>
          <a:xfrm>
            <a:off x="342265" y="4051935"/>
            <a:ext cx="11217910" cy="184658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18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  </a:t>
            </a:r>
            <a:r>
              <a:rPr sz="2000" dirty="0">
                <a:solidFill>
                  <a:srgbClr val="445469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直播时哪些行为是允许的。哪些又是坚决不能碰的？你可以口播引导粉丝，点击购物车或商品橱窗里的商品，也可以口播提醒，上新，抽奖，秒杀，优惠券等活动，但是其他店铺相关信息和个人联系方式是坚决不能出现的，直播时很多行为要得体，不能衣着暴露，不允许有未成年入境，不允许教外语，不允许饮酒，卖酒，不允许五分钟以上不出境，也不能多平台同时直播。</a:t>
            </a:r>
            <a:endParaRPr sz="2000" dirty="0">
              <a:solidFill>
                <a:srgbClr val="445469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220980" y="599440"/>
            <a:ext cx="11746865" cy="270129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24"/>
          <p:cNvSpPr/>
          <p:nvPr/>
        </p:nvSpPr>
        <p:spPr>
          <a:xfrm>
            <a:off x="469265" y="904240"/>
            <a:ext cx="11091545" cy="200025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</a:t>
            </a: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货品选得好，商家销量少不了，高效选品指南来喽，快拿小本本记好，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如何根据自身IP进行高效选品，了解粉丝画像是最基本的，可以根据粉丝画像进行选品设定，主播人设，控制产品价格区间，全品的多样性，品质，品牌，品项都要严格把关，商品的信息主播在直播之前必须了解，直播时货品组合也很重要，先放入引流款再放利润款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469265" y="255905"/>
            <a:ext cx="3914140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81050" y="255905"/>
            <a:ext cx="3289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 播 电 商 功 能</a:t>
            </a:r>
            <a:endParaRPr 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3093085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2265" y="3198495"/>
            <a:ext cx="2926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电商直播的内容规范</a:t>
            </a:r>
            <a:endParaRPr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63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3201</Words>
  <Application>WPS 演示</Application>
  <PresentationFormat>宽屏</PresentationFormat>
  <Paragraphs>78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Impact</vt:lpstr>
      <vt:lpstr>幼圆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150</cp:revision>
  <dcterms:created xsi:type="dcterms:W3CDTF">2019-06-19T02:08:00Z</dcterms:created>
  <dcterms:modified xsi:type="dcterms:W3CDTF">2021-04-01T08:04:08Z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