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542" r:id="rId3"/>
    <p:sldId id="543" r:id="rId4"/>
    <p:sldId id="544" r:id="rId5"/>
    <p:sldId id="545" r:id="rId6"/>
    <p:sldId id="546" r:id="rId7"/>
    <p:sldId id="547" r:id="rId8"/>
    <p:sldId id="548" r:id="rId9"/>
    <p:sldId id="549" r:id="rId10"/>
    <p:sldId id="550" r:id="rId11"/>
    <p:sldId id="551" r:id="rId12"/>
    <p:sldId id="552" r:id="rId13"/>
    <p:sldId id="553" r:id="rId14"/>
    <p:sldId id="554" r:id="rId15"/>
    <p:sldId id="555" r:id="rId16"/>
    <p:sldId id="556" r:id="rId17"/>
    <p:sldId id="55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58304-C1BD-4BF2-9EA3-D768E549D81D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64008F1-8D36-4483-AE13-2212EC9DF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5429885"/>
            <a:ext cx="12192000" cy="142875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79930" y="929005"/>
            <a:ext cx="8820785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第五</a:t>
            </a:r>
            <a:r>
              <a:rPr kumimoji="0" lang="zh-CN" altLang="en-US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节</a:t>
            </a:r>
            <a:r>
              <a:rPr kumimoji="0" lang="zh-CN" altLang="en-US" sz="6600" b="1" kern="1200" cap="none" spc="0" normalizeH="0" baseline="0" noProof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课</a:t>
            </a:r>
            <a:endParaRPr kumimoji="0" lang="zh-CN" altLang="en-US" sz="6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5567045" y="3112135"/>
            <a:ext cx="17830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讲解人：</a:t>
            </a:r>
            <a:r>
              <a:rPr 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殷永霞</a:t>
            </a:r>
            <a:endParaRPr 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7"/>
          <p:cNvSpPr txBox="1"/>
          <p:nvPr/>
        </p:nvSpPr>
        <p:spPr>
          <a:xfrm>
            <a:off x="2324735" y="2035810"/>
            <a:ext cx="102025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r>
              <a:rPr lang="en-US" altLang="zh-CN" sz="4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4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370"/>
          <p:cNvSpPr>
            <a:spLocks noEditPoints="1"/>
          </p:cNvSpPr>
          <p:nvPr/>
        </p:nvSpPr>
        <p:spPr>
          <a:xfrm>
            <a:off x="2859723" y="2188528"/>
            <a:ext cx="415925" cy="503237"/>
          </a:xfrm>
          <a:custGeom>
            <a:avLst/>
            <a:gdLst/>
            <a:ahLst/>
            <a:cxnLst>
              <a:cxn ang="0">
                <a:pos x="341397" y="45700"/>
              </a:cxn>
              <a:cxn ang="0">
                <a:pos x="159318" y="74262"/>
              </a:cxn>
              <a:cxn ang="0">
                <a:pos x="165008" y="234212"/>
              </a:cxn>
              <a:cxn ang="0">
                <a:pos x="11380" y="4512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22760" y="496987"/>
              </a:cxn>
              <a:cxn ang="0">
                <a:pos x="176388" y="279912"/>
              </a:cxn>
              <a:cxn ang="0">
                <a:pos x="187768" y="279912"/>
              </a:cxn>
              <a:cxn ang="0">
                <a:pos x="187768" y="291337"/>
              </a:cxn>
              <a:cxn ang="0">
                <a:pos x="34140" y="502699"/>
              </a:cxn>
              <a:cxn ang="0">
                <a:pos x="73969" y="496987"/>
              </a:cxn>
              <a:cxn ang="0">
                <a:pos x="79659" y="485562"/>
              </a:cxn>
              <a:cxn ang="0">
                <a:pos x="113799" y="479849"/>
              </a:cxn>
              <a:cxn ang="0">
                <a:pos x="102419" y="456999"/>
              </a:cxn>
              <a:cxn ang="0">
                <a:pos x="113799" y="451287"/>
              </a:cxn>
              <a:cxn ang="0">
                <a:pos x="130869" y="445574"/>
              </a:cxn>
              <a:cxn ang="0">
                <a:pos x="142249" y="428437"/>
              </a:cxn>
              <a:cxn ang="0">
                <a:pos x="165008" y="428437"/>
              </a:cxn>
              <a:cxn ang="0">
                <a:pos x="176388" y="411299"/>
              </a:cxn>
              <a:cxn ang="0">
                <a:pos x="170698" y="377024"/>
              </a:cxn>
              <a:cxn ang="0">
                <a:pos x="176388" y="371312"/>
              </a:cxn>
              <a:cxn ang="0">
                <a:pos x="210528" y="365599"/>
              </a:cxn>
              <a:cxn ang="0">
                <a:pos x="193458" y="337037"/>
              </a:cxn>
              <a:cxn ang="0">
                <a:pos x="227598" y="325612"/>
              </a:cxn>
              <a:cxn ang="0">
                <a:pos x="204838" y="291337"/>
              </a:cxn>
              <a:cxn ang="0">
                <a:pos x="221908" y="274199"/>
              </a:cxn>
              <a:cxn ang="0">
                <a:pos x="375536" y="228500"/>
              </a:cxn>
              <a:cxn ang="0">
                <a:pos x="341397" y="45700"/>
              </a:cxn>
              <a:cxn ang="0">
                <a:pos x="330017" y="108537"/>
              </a:cxn>
              <a:cxn ang="0">
                <a:pos x="290187" y="114250"/>
              </a:cxn>
              <a:cxn ang="0">
                <a:pos x="284497" y="79975"/>
              </a:cxn>
              <a:cxn ang="0">
                <a:pos x="324327" y="74262"/>
              </a:cxn>
              <a:cxn ang="0">
                <a:pos x="330017" y="108537"/>
              </a:cxn>
            </a:cxnLst>
            <a:pathLst>
              <a:path w="73" h="88">
                <a:moveTo>
                  <a:pt x="60" y="8"/>
                </a:moveTo>
                <a:cubicBezTo>
                  <a:pt x="50" y="0"/>
                  <a:pt x="36" y="3"/>
                  <a:pt x="28" y="13"/>
                </a:cubicBezTo>
                <a:cubicBezTo>
                  <a:pt x="22" y="22"/>
                  <a:pt x="23" y="33"/>
                  <a:pt x="29" y="41"/>
                </a:cubicBezTo>
                <a:cubicBezTo>
                  <a:pt x="2" y="79"/>
                  <a:pt x="2" y="79"/>
                  <a:pt x="2" y="79"/>
                </a:cubicBezTo>
                <a:cubicBezTo>
                  <a:pt x="0" y="81"/>
                  <a:pt x="1" y="85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2" y="48"/>
                  <a:pt x="33" y="49"/>
                </a:cubicBezTo>
                <a:cubicBezTo>
                  <a:pt x="34" y="49"/>
                  <a:pt x="34" y="50"/>
                  <a:pt x="33" y="51"/>
                </a:cubicBezTo>
                <a:cubicBezTo>
                  <a:pt x="6" y="88"/>
                  <a:pt x="6" y="88"/>
                  <a:pt x="6" y="88"/>
                </a:cubicBezTo>
                <a:cubicBezTo>
                  <a:pt x="13" y="87"/>
                  <a:pt x="13" y="87"/>
                  <a:pt x="13" y="87"/>
                </a:cubicBezTo>
                <a:cubicBezTo>
                  <a:pt x="14" y="85"/>
                  <a:pt x="14" y="85"/>
                  <a:pt x="14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0"/>
                  <a:pt x="18" y="80"/>
                  <a:pt x="18" y="80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5" y="75"/>
                  <a:pt x="25" y="75"/>
                  <a:pt x="25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1" y="72"/>
                  <a:pt x="31" y="72"/>
                  <a:pt x="31" y="72"/>
                </a:cubicBezTo>
                <a:cubicBezTo>
                  <a:pt x="30" y="66"/>
                  <a:pt x="30" y="66"/>
                  <a:pt x="30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59"/>
                  <a:pt x="34" y="59"/>
                  <a:pt x="34" y="59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9" y="48"/>
                  <a:pt x="39" y="48"/>
                  <a:pt x="39" y="48"/>
                </a:cubicBezTo>
                <a:cubicBezTo>
                  <a:pt x="48" y="52"/>
                  <a:pt x="59" y="49"/>
                  <a:pt x="66" y="40"/>
                </a:cubicBezTo>
                <a:cubicBezTo>
                  <a:pt x="73" y="30"/>
                  <a:pt x="71" y="15"/>
                  <a:pt x="60" y="8"/>
                </a:cubicBezTo>
                <a:close/>
                <a:moveTo>
                  <a:pt x="58" y="19"/>
                </a:moveTo>
                <a:cubicBezTo>
                  <a:pt x="56" y="21"/>
                  <a:pt x="53" y="22"/>
                  <a:pt x="51" y="20"/>
                </a:cubicBezTo>
                <a:cubicBezTo>
                  <a:pt x="49" y="19"/>
                  <a:pt x="49" y="16"/>
                  <a:pt x="50" y="14"/>
                </a:cubicBezTo>
                <a:cubicBezTo>
                  <a:pt x="52" y="12"/>
                  <a:pt x="55" y="11"/>
                  <a:pt x="57" y="13"/>
                </a:cubicBezTo>
                <a:cubicBezTo>
                  <a:pt x="59" y="14"/>
                  <a:pt x="59" y="17"/>
                  <a:pt x="58" y="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" name="文本框 1"/>
          <p:cNvSpPr txBox="1"/>
          <p:nvPr/>
        </p:nvSpPr>
        <p:spPr>
          <a:xfrm>
            <a:off x="5041900" y="3745230"/>
            <a:ext cx="2697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职称：高级电子商务讲师</a:t>
            </a:r>
            <a:endParaRPr 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5443220" y="4367530"/>
            <a:ext cx="203073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734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73964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为什么一直强调维护粉丝非常重要？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因为你们仅仅是在直播间认识的话，大家只能算萍水相逢，都是在看热闹，看似每天都来，但实际上跟你不熟。由于交情没达到那么深，所以你玩PK输赢与我无关，凭啥你拉票我们就要上？但如果你跟他们背后混得更好，感情更深，相互交朋友，你去要求他们做这些事，他们就是举手之劳而已。经常有主播抱怨说：每过一段时间就会有一批新粉丝，然后老粉丝就不怎么活跃了。这就是你不会维护的结果啦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不管你直播间人多人少，不管你是什么风格的主播，社交网站粉丝群先建起来，直播的时候先引导他们加群，就说你会在群里陪他们聊天或者直接说“先加群，因为不方便，我在里面放QQ群你们再加”。好的，这里说明一点，粉丝群对于绝大多数主播来说，作用并不大。那为什么还要建？因为要利用它来做一个根基。根基的作用是用来筛选这些有兴趣了解你的粉丝，随后引导到粉丝群。不管黑粉白粉，能看你直播的就是好粉。因为你敢黑我，我就要反过来利用你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702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2779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当然我们有些新主播前期粉丝少，但人少有人少的玩法，人少甚至可以免去筛选步骤。先通过三四天观察，挑选出经常来看你直播的，并且比较好说话的玩家，加微信聊。做主播一定要心胸开阔，你就算不做直播，微信就没几个陌生人？我不信。当然你自己可以设立门槛，设不设取决你自己。记住一定要把玩家捆绑在一起，让他们也玩到一块去，而不仅仅是分别跟你聊天。这样后期才能让他们成为一个团体，来守护你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直播维护粉丝的精髓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主播如何获得更多的粉丝？其实，这是一个悖论问题，因为她并没有明显的效果推广方式，主播更加依靠工会的扶持，和平台的推荐。然而，一个主播如果能做到让工会与平台都喜欢，那一定是名优秀的主播，可以维护自己的粉丝，使得粘度与忠诚度都非常高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2779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所以前期任何人想进来就进来，因为我们还有后续，那就是粉丝一定要“被区别对待”。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一个群如果什么人都有，那就肯定鱼龙混杂。但我们先不管这些，花几天时间处一下关系，然后再去里面挑选“精英”。为什么挑选“精英”？就是在有一定的基础关系之后，你开播了谁会到场？谁会给你刷？谁会帮你控场？这就是挑精英，这些是可以加你私人微信，加私人微信这一步，是要让他们看到“被区别对待”，有成就感，不用和群里其他粉丝混在一起。那前面那批是不是就不管了？肯定不是。维护依旧要，而且不能掉以轻心。只要他们还对你的直播感兴趣，就一直都会有利用价值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什么价值？就是帮你带节奏。他们没消费能力，但是聊天谈话刷666还是会的对吧？直播间一定要有这群人在，你才能活得更好，这叫免费劳动力。依旧还是那句话，你要他们帮你做事，你就要先付出，要先维护好朋友关系。否则你让他们扣666，你看有几个人理你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33959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可是，现在的主播同质化都太厉害了，从外表来看都差不多了，颜值高、大眼睛、皮肤白、长发飘飘，然后放一块都认不出来谁是谁。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可即便如此，收入水平也是差距很大的，那么，在外在条件相同的情况下?主播们应该怎么做才能提高自己的核心竞争力，更好的将自己展示，获得更多粉丝的青睐与收入颇丰呢？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1、规律的播放时间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主播非常忌讳直播时间的不固定，而且播半小时就休息去了，按照经验来说至少也要播放2小时左右，才能更好的实现自我传播，与打赏、刷礼物。而最重要的就是“陪伴”，当你每天花2小时，乃至更多的时间陪着粉丝，粉丝产生了依赖由怎会不认可你？三天打鱼的主播，在这个快速消费的时代里，被淘汰只是时间问题罢了，所以新手主播切忌要保持直播的时长和规律，态度决定一切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526288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2、嘴甜，有才，勤沟通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沟通能力是主播们的必要能力，即便游客到直播间了，主播们也要热情的打招呼，除非你的粉丝过万，且同时在线，让你没时间顾及新人。主播的交流顺畅直接决定了直播间的受欢迎程度，新手要学会和游客互动交流，平时可以多积累一些生活中的趣事儿，在直播的时候和游客分享，拉近彼此的距离，要学会开发新用户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3、多元化包装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网络直播这个行业，在本质上来看是属于营销行业的，运营直播间与销售自己。那么，市场运作的包装就很重要，你的才艺越多，包装也就越精美多元，寻找更多的卖点，每天直播更换不同花样，要出奇才能制胜。然而，千万不要以各种形式搏出位，那本身也是已经红火、有一定实力的主播去再火一把，以免被人忘记而已，就像明星一样。要是个新人，或者没什么实力的主播那么干，虽然能短时间带来很大的流量，但是格局低的开端永远都只能是格局低的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9244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粉丝维护技巧 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令大多数新人主播都会感到困惑的一件事，在面对观看直播的粉丝时，不知道该如何交流，场面一度陷入尴尬，只能眼睁睁看着为数不多的粉丝慢慢流失，到最后就放弃直播。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直播间流行一句话，情深不及久伴，那怎么样才能久伴呢？该如何抓住粉丝，怎么样和粉丝沟通呢？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一、留住粉丝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首先，进到我们直播间的都是些陌生人，凡是进到直播间的人，我们都要念出昵称欢迎。其次是收礼物后的回馈，粉丝送礼物不管多少都要念昵称加感谢，送得多的可定期回礼，小礼品、小红包都是心意。最后是开播时间，切记要正常和规律，特别是初期，最好加倍时间的播，有没有礼物都要播，新人主播肯定都要经历这个阶段的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33959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做好这下面几点，你就可以留住粉丝。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、会聊天。要知道，说话也是有讲究的，要说的巧妙，说出情调，面部表情、语气轻重都要讲究，还可以加一些口头禅、语气词之类的话语。直播时你需要一边看着弹幕一边回答粉丝们的问题，也可以自己抛出一些问题，让粉丝回答，带动刷弹幕的节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2、善于自黑。主播要善于调动现场气氛、处变不惊。万一遇到对自己不利的问题，可以放低身段，用自黑的方式转变话题。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3、尽可能增加与观众的互动交流，提高每个人的参与感，注意观众反应，把握节奏，适时调整，灵活应变。当有人给你送出礼物时，无论多少一定要向送礼物的人表示谢意，能配上适当的赞美，譬如：XX 哥哥谢谢。让人感受主播诚意与热情，并继续互动。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40118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4、表情、动作上要亲切。适时地运用微笑，装萌，吐舌头等丰富的表情，调动全身的细胞，让人感受到积极和热情。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5、培养忠心粉丝，开播一段时间将会出现几位追随自己的粉丝用户，积极与他们保持联系，构建粉丝群核心成员，助力主播事业，增添创收来源。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二、维护粉丝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直播间有这样一类粉丝，他们喜欢你欣赏你，是你每天礼物榜上的“主力军”。对待这群粉丝，难以避免我们要跟他进行你交流互动，下面我们细致地来聊一聊一些难以避免的聊天模式。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1、多听少说，尤其当主播跟粉丝聊天的时候，记住给予他们向你倾诉的时间，而不是立马反驳或者进入自己倒苦水阶段。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54476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要学着站在粉丝的角度想问题，比方说，如果网友很担心你直播时间过长，身体承受不了辛苦和劳累，你就不要对他们说：”你们为什么不能只管自己的事情，老是把我当成小孩，那是我身体，我爱怎么用就怎么用！”这种充满稚气的典型防卫性反应会让网友对你大失所望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3、遇见要见面或者借钱的粉丝我们有N种应对方式。比如：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①我家里管的特别严，我不能超过9点还在外面。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②我曾经受过伤，暂时走不出，好没安全感，能不能给点时间？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③傲娇型，追我的人那么多你得排队哟，看诚意，要不对我好三个月看看？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④插科打诨型，直接告诉他们，向我等女汉子，一般都是泡帅哥的。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、错了的时候请立马致歉。每个人偶尔都会说错话，勇于认错是很重要的，所以一但当你发现自己的言语伤害到网友的时候，千万不要厚着脸皮不肯道歉。如果你确实说错话了，就必须立刻道歉，勇于承认错误，不要编一大堆借口，以免越描越黑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9244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三、发展粉丝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在发展主要粉丝的时候，不要厚此薄彼，也请一定照顾好其他粉丝的感受。粉丝也有囊中羞涩的时候，因为大部分人民币已经进了你的口袋，在送不出礼物时候，要表现出亲切的善意，以减轻他们的尴尬。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1、要亲切，但不要表现出依赖或过于有压力的亲密，因为粉丝也只是上网放松心情，并不是来找负担，要尊重他们的界线。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2、当需要要求网友某件事时，请记住你表达态度应该是一种请求而非要求。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3、切记，对你再情深他也是你粉丝！你的衣食父母。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总而言之，如果你真心诚意地想要搞好与网友、粉丝的关系，就要学着换位思考，不要光想着自己的成就、功劳。在相处过程中，多去发现网友的优点、长处、成绩，而而不是虚情假意的逢迎，请真诚地、热情地对待每一位粉丝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9244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直播是依靠粉丝进行的，没有粉丝的支持，一切孤军奋战的直播都是无用的。在直播这个行业，可以说谁掌握了粉丝，谁就抓住了主动权。有了粉丝，一切变现皆为可能，才会有网红主播月入百万的可能。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如何提高收礼物的水平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一、粉丝为什么会打赏礼物？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 引起主播的关注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网络就是虚拟的现实，用户的渴望社交，尤其是当用户觉得这个主播在跟自己互动， 这时用户进行互动也就理所当然。而当主播面对几百上千个粉丝的时候，自动忽略一些存 在感不高的粉丝的互动也是理所当然。为了引起主播的关注，这时的用户就会刷点免费礼 物或者付费礼物引起主播关注。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引起主播关注的目的有很多：第一，粉丝想要获得主播的感谢，或者被主播记住。第 二，粉丝想要获取主播的联系方式，达到其他目的。第三，增进跟主播之间的关系。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53860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 支持主播/热闹的氛围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当主播的某些行为引起了粉丝的共鸣时，或者主播难过需要安慰时，或者主播生日以 及一些特殊的日子时，粉丝通过刷礼物来支持自己喜欢的主播，特殊性会让粉丝觉得这是 偶尔一次，所以收到礼物的概率较大。另外，主播玩游戏/连麦/打比赛等热闹的时候，粉丝会更觉得刷礼物支持主播是应该的。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 对主播的直播表示赞赏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真正的才艺主播，粉丝跟随的时间也最久。粉丝主要是欣赏主播的才艺，就像街边卖 艺的歌手，除了让人觉得感同身受之外，更重要的是通过才艺来征服粉丝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 炫富/虚荣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粉丝越刷越起劲的一个很重要的原因是获得了满足感，满足了他的虚荣心。除了主播 感谢之外，其余粉丝的力捧会让刷礼物的粉丝特别有成就感。另外，粉丝之间竞争刷礼物 数也很容易促进礼物量增长。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498602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5 其他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其他原因除了主播的直播之外，还与会长、主播私下跟粉丝的关系维护等等有关。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二、哪些情景会激发用户刷礼物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 互动性强的情景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粉丝刚进直播间，主要是看直播间的气氛。主播与粉丝互动，尤其是跟一群粉丝互动 的时候，直播间的气氛最好，突出让粉丝在公屏上打字，营造热闹的气氛。氛围越好，用 户越是想表达自己，也是想引起主播或者其他粉丝的关注，也就有了刷礼物的冲动。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 竞争与比赛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     主播连麦玩游戏，找一个能说会道德麦手，坑人的锅麦手背，而且可以收获礼物，但是粉丝比较难留下来。适合每天玩 1-3 次。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53860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 特殊日子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主播生日/百日庆/家族活动/各种比赛等等。一些有特殊意义的日子（当然其实有很多 这种日子），会让粉丝觉得今天是个必须支持主播的日子。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 有特殊才艺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固定每天的开播时间，最好有自己的开播时间表，对自己的直播素材，开播前都要精 心准备。从被动聊天到主动聊天，再到会聊天。提高自己互动能力，也提高自己直播的精 彩程度。根据自己的定位做一些才艺提高，才艺是对于想要长期以主播为职业的人来说， 是必不可少的东西，而且一定要有独特性。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5 调动粉丝的虚荣心和满足感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对于送礼的粉丝，主播一定要给予足够的关注，送完礼物之后，一定要以特殊的方式 来感谢。尤其是特别有钱的土豪，除了自己感谢之后，还要鼓动其余粉丝进行感谢，极大 满足粉丝的虚荣心。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23"/>
          <p:cNvPicPr>
            <a:picLocks noChangeAspect="1"/>
          </p:cNvPicPr>
          <p:nvPr/>
        </p:nvPicPr>
        <p:blipFill>
          <a:blip r:embed="rId1"/>
          <a:srcRect t="31760"/>
          <a:stretch>
            <a:fillRect/>
          </a:stretch>
        </p:blipFill>
        <p:spPr>
          <a:xfrm>
            <a:off x="-5715" y="0"/>
            <a:ext cx="12207875" cy="3392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剪去单角的矩形 9"/>
          <p:cNvSpPr/>
          <p:nvPr/>
        </p:nvSpPr>
        <p:spPr>
          <a:xfrm>
            <a:off x="-15875" y="633095"/>
            <a:ext cx="12207875" cy="5592445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lang="en-US" altLang="zh-CN" sz="1600">
                <a:latin typeface="幼圆" panose="02010509060101010101" charset="-122"/>
                <a:ea typeface="幼圆" panose="02010509060101010101" charset="-122"/>
              </a:rPr>
              <a:t>    </a:t>
            </a:r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4305" y="107315"/>
            <a:ext cx="3710305" cy="46037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7500" y="107315"/>
            <a:ext cx="3872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直播粉丝维护+套路礼物</a:t>
            </a:r>
            <a:endParaRPr sz="2400" b="1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  <p:sp>
        <p:nvSpPr>
          <p:cNvPr id="18" name="Rectangle 8"/>
          <p:cNvSpPr/>
          <p:nvPr/>
        </p:nvSpPr>
        <p:spPr>
          <a:xfrm>
            <a:off x="-5715" y="6179820"/>
            <a:ext cx="12192000" cy="678180"/>
          </a:xfrm>
          <a:prstGeom prst="rect">
            <a:avLst/>
          </a:prstGeom>
          <a:solidFill>
            <a:srgbClr val="1F4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24"/>
          <p:cNvSpPr/>
          <p:nvPr/>
        </p:nvSpPr>
        <p:spPr>
          <a:xfrm>
            <a:off x="154305" y="803910"/>
            <a:ext cx="11492865" cy="55708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另外，要给足自己的大金主面子，偶尔用视频捕捉等方式，出现在直 播界面上，也让大金主受其余粉丝追捧。要给自己的金主提供不同的待遇，下播之后也需要多沟通。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三、如何改善自己的直播，提高收礼情况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根据粉丝刷礼的一些常见场景，改善收礼情况从六个方面入手。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1. 留意自己的互动，提高互动。（特别是要鼓动粉丝打字，让所有粉丝，尤其是新 进直播间的游客参与到互动中）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2. 参与竞争与比赛，但是要适度。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3. 特殊性。(特殊节日或日子)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4. 提高自己的才艺水平。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5. 调动粉丝的虚荣心和满足感。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  <a:p>
            <a:pPr algn="l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sz="2000" dirty="0">
                <a:solidFill>
                  <a:schemeClr val="bg1"/>
                </a:solidFill>
                <a:latin typeface="幼圆" panose="02010509060101010101" charset="-122"/>
                <a:ea typeface="幼圆" panose="02010509060101010101" charset="-122"/>
                <a:sym typeface="Arial" panose="020B0604020202020204" pitchFamily="34" charset="0"/>
              </a:rPr>
              <a:t>6. 下播之后的粉丝群以及大金主的维护。</a:t>
            </a:r>
            <a:endParaRPr sz="2000" dirty="0">
              <a:solidFill>
                <a:schemeClr val="bg1"/>
              </a:solidFill>
              <a:latin typeface="幼圆" panose="02010509060101010101" charset="-122"/>
              <a:ea typeface="幼圆" panose="0201050906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5076</Words>
  <Application>WPS 演示</Application>
  <PresentationFormat>宽屏</PresentationFormat>
  <Paragraphs>164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Impact</vt:lpstr>
      <vt:lpstr>幼圆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159</cp:revision>
  <dcterms:created xsi:type="dcterms:W3CDTF">2019-06-19T02:08:00Z</dcterms:created>
  <dcterms:modified xsi:type="dcterms:W3CDTF">2021-04-01T08:24:36Z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