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09" r:id="rId3"/>
    <p:sldId id="422" r:id="rId4"/>
    <p:sldId id="413" r:id="rId6"/>
    <p:sldId id="414" r:id="rId7"/>
    <p:sldId id="415" r:id="rId8"/>
    <p:sldId id="418" r:id="rId9"/>
    <p:sldId id="419" r:id="rId10"/>
    <p:sldId id="420" r:id="rId11"/>
    <p:sldId id="421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49"/>
        <p:guide pos="38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EC99D-E30A-4A5E-B3DB-FF5B17E30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0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0" Type="http://schemas.openxmlformats.org/officeDocument/2006/relationships/tags" Target="../tags/tag104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6" Type="http://schemas.openxmlformats.org/officeDocument/2006/relationships/tags" Target="../tags/tag168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flip="none" rotWithShape="1">
          <a:gsLst>
            <a:gs pos="0">
              <a:schemeClr val="tx2"/>
            </a:gs>
            <a:gs pos="100000">
              <a:schemeClr val="bg2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4"/>
          <p:cNvSpPr/>
          <p:nvPr>
            <p:custDataLst>
              <p:tags r:id="rId2"/>
            </p:custDataLst>
          </p:nvPr>
        </p:nvSpPr>
        <p:spPr>
          <a:xfrm>
            <a:off x="5392960" y="3624961"/>
            <a:ext cx="1406081" cy="5071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600" baseline="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flipV="1">
            <a:off x="3644900" y="1195334"/>
            <a:ext cx="4902200" cy="4226034"/>
          </a:xfrm>
          <a:prstGeom prst="triangle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</a:endParaRPr>
          </a:p>
        </p:txBody>
      </p:sp>
      <p:sp>
        <p:nvSpPr>
          <p:cNvPr id="9" name="等腰三角形 8"/>
          <p:cNvSpPr/>
          <p:nvPr>
            <p:custDataLst>
              <p:tags r:id="rId4"/>
            </p:custDataLst>
          </p:nvPr>
        </p:nvSpPr>
        <p:spPr>
          <a:xfrm flipV="1">
            <a:off x="3644900" y="1898279"/>
            <a:ext cx="4902200" cy="4226034"/>
          </a:xfrm>
          <a:prstGeom prst="triangle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</a:endParaRPr>
          </a:p>
        </p:txBody>
      </p:sp>
      <p:sp>
        <p:nvSpPr>
          <p:cNvPr id="10" name="等腰三角形 9"/>
          <p:cNvSpPr/>
          <p:nvPr>
            <p:custDataLst>
              <p:tags r:id="rId5"/>
            </p:custDataLst>
          </p:nvPr>
        </p:nvSpPr>
        <p:spPr>
          <a:xfrm rot="2315082">
            <a:off x="10343515" y="1211848"/>
            <a:ext cx="533400" cy="459828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1" name="等腰三角形 10"/>
          <p:cNvSpPr/>
          <p:nvPr>
            <p:custDataLst>
              <p:tags r:id="rId6"/>
            </p:custDataLst>
          </p:nvPr>
        </p:nvSpPr>
        <p:spPr>
          <a:xfrm rot="17631882" flipV="1">
            <a:off x="11435715" y="900332"/>
            <a:ext cx="533400" cy="459828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2" name="等腰三角形 11"/>
          <p:cNvSpPr/>
          <p:nvPr>
            <p:custDataLst>
              <p:tags r:id="rId7"/>
            </p:custDataLst>
          </p:nvPr>
        </p:nvSpPr>
        <p:spPr>
          <a:xfrm flipV="1">
            <a:off x="10091266" y="2199225"/>
            <a:ext cx="322734" cy="278218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3" name="等腰三角形 12"/>
          <p:cNvSpPr/>
          <p:nvPr>
            <p:custDataLst>
              <p:tags r:id="rId8"/>
            </p:custDataLst>
          </p:nvPr>
        </p:nvSpPr>
        <p:spPr>
          <a:xfrm rot="2315082">
            <a:off x="2841068" y="4091262"/>
            <a:ext cx="533400" cy="459828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4" name="等腰三角形 13"/>
          <p:cNvSpPr/>
          <p:nvPr>
            <p:custDataLst>
              <p:tags r:id="rId9"/>
            </p:custDataLst>
          </p:nvPr>
        </p:nvSpPr>
        <p:spPr>
          <a:xfrm rot="2644620">
            <a:off x="624917" y="4983437"/>
            <a:ext cx="533400" cy="459828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5" name="等腰三角形 14"/>
          <p:cNvSpPr/>
          <p:nvPr>
            <p:custDataLst>
              <p:tags r:id="rId10"/>
            </p:custDataLst>
          </p:nvPr>
        </p:nvSpPr>
        <p:spPr>
          <a:xfrm rot="19428006" flipV="1">
            <a:off x="1688015" y="5074067"/>
            <a:ext cx="322734" cy="278218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11"/>
            </p:custDataLst>
          </p:nvPr>
        </p:nvSpPr>
        <p:spPr>
          <a:xfrm rot="17425212" flipV="1">
            <a:off x="1927397" y="4328667"/>
            <a:ext cx="322734" cy="278218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2019277" y="2013337"/>
            <a:ext cx="8153446" cy="1474112"/>
          </a:xfrm>
        </p:spPr>
        <p:txBody>
          <a:bodyPr lIns="90000" tIns="46800" rIns="90000" bIns="46800" anchor="ctr" anchorCtr="0">
            <a:normAutofit/>
          </a:bodyPr>
          <a:lstStyle>
            <a:lvl1pPr algn="ctr">
              <a:defRPr sz="6600" spc="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5289442" y="3624961"/>
            <a:ext cx="1589823" cy="507111"/>
          </a:xfrm>
        </p:spPr>
        <p:txBody>
          <a:bodyPr lIns="90000" tIns="46800" rIns="90000" bIns="46800" anchor="ctr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>
            <p:custDataLst>
              <p:tags r:id="rId2"/>
            </p:custDataLst>
          </p:nvPr>
        </p:nvGrpSpPr>
        <p:grpSpPr>
          <a:xfrm>
            <a:off x="261175" y="305272"/>
            <a:ext cx="11651124" cy="6176188"/>
            <a:chOff x="261175" y="305272"/>
            <a:chExt cx="11651124" cy="6176188"/>
          </a:xfrm>
        </p:grpSpPr>
        <p:sp>
          <p:nvSpPr>
            <p:cNvPr id="8" name="等腰三角形 7"/>
            <p:cNvSpPr/>
            <p:nvPr userDrawn="1">
              <p:custDataLst>
                <p:tags r:id="rId3"/>
              </p:custDataLst>
            </p:nvPr>
          </p:nvSpPr>
          <p:spPr>
            <a:xfrm rot="2315082">
              <a:off x="261175" y="6021632"/>
              <a:ext cx="533400" cy="45982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/>
            <p:nvPr userDrawn="1"/>
          </p:nvGrpSpPr>
          <p:grpSpPr>
            <a:xfrm rot="1322092">
              <a:off x="11131937" y="305272"/>
              <a:ext cx="780362" cy="670898"/>
              <a:chOff x="11170458" y="527508"/>
              <a:chExt cx="780362" cy="670898"/>
            </a:xfrm>
          </p:grpSpPr>
          <p:sp>
            <p:nvSpPr>
              <p:cNvPr id="9" name="等腰三角形 8"/>
              <p:cNvSpPr/>
              <p:nvPr userDrawn="1">
                <p:custDataLst>
                  <p:tags r:id="rId4"/>
                </p:custDataLst>
              </p:nvPr>
            </p:nvSpPr>
            <p:spPr>
              <a:xfrm rot="693652" flipV="1">
                <a:off x="11170458" y="920188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5"/>
                </p:custDataLst>
              </p:nvPr>
            </p:nvSpPr>
            <p:spPr>
              <a:xfrm rot="18492899" flipV="1">
                <a:off x="11650344" y="549766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261175" y="305272"/>
            <a:ext cx="11651124" cy="6176188"/>
            <a:chOff x="261175" y="305272"/>
            <a:chExt cx="11651124" cy="6176188"/>
          </a:xfrm>
        </p:grpSpPr>
        <p:sp>
          <p:nvSpPr>
            <p:cNvPr id="12" name="等腰三角形 11"/>
            <p:cNvSpPr/>
            <p:nvPr userDrawn="1">
              <p:custDataLst>
                <p:tags r:id="rId3"/>
              </p:custDataLst>
            </p:nvPr>
          </p:nvSpPr>
          <p:spPr>
            <a:xfrm rot="2315082">
              <a:off x="261175" y="6021632"/>
              <a:ext cx="533400" cy="45982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" name="组合 12"/>
            <p:cNvGrpSpPr/>
            <p:nvPr userDrawn="1"/>
          </p:nvGrpSpPr>
          <p:grpSpPr>
            <a:xfrm rot="1322092">
              <a:off x="11131937" y="305272"/>
              <a:ext cx="780362" cy="670898"/>
              <a:chOff x="11170458" y="527508"/>
              <a:chExt cx="780362" cy="670898"/>
            </a:xfrm>
          </p:grpSpPr>
          <p:sp>
            <p:nvSpPr>
              <p:cNvPr id="14" name="等腰三角形 13"/>
              <p:cNvSpPr/>
              <p:nvPr userDrawn="1">
                <p:custDataLst>
                  <p:tags r:id="rId4"/>
                </p:custDataLst>
              </p:nvPr>
            </p:nvSpPr>
            <p:spPr>
              <a:xfrm rot="693652" flipV="1">
                <a:off x="11170458" y="920188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5"/>
                </p:custDataLst>
              </p:nvPr>
            </p:nvSpPr>
            <p:spPr>
              <a:xfrm rot="18492899" flipV="1">
                <a:off x="11650344" y="549766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311672" y="1854199"/>
            <a:ext cx="7568657" cy="28194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 dirty="0">
              <a:latin typeface="Arial" panose="020B0604020202020204" pitchFamily="34" charset="0"/>
            </a:endParaRPr>
          </a:p>
        </p:txBody>
      </p:sp>
      <p:sp>
        <p:nvSpPr>
          <p:cNvPr id="10" name="矩形: 圆角 4"/>
          <p:cNvSpPr/>
          <p:nvPr>
            <p:custDataLst>
              <p:tags r:id="rId7"/>
            </p:custDataLst>
          </p:nvPr>
        </p:nvSpPr>
        <p:spPr>
          <a:xfrm>
            <a:off x="5392960" y="1600644"/>
            <a:ext cx="1406081" cy="5071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600" baseline="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8"/>
            </p:custDataLst>
          </p:nvPr>
        </p:nvCxnSpPr>
        <p:spPr>
          <a:xfrm>
            <a:off x="5759450" y="3365500"/>
            <a:ext cx="6731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198091" y="3492500"/>
            <a:ext cx="5795818" cy="800102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261175" y="305272"/>
            <a:ext cx="11651124" cy="6176188"/>
            <a:chOff x="261175" y="305272"/>
            <a:chExt cx="11651124" cy="6176188"/>
          </a:xfrm>
        </p:grpSpPr>
        <p:sp>
          <p:nvSpPr>
            <p:cNvPr id="12" name="等腰三角形 11"/>
            <p:cNvSpPr/>
            <p:nvPr userDrawn="1">
              <p:custDataLst>
                <p:tags r:id="rId3"/>
              </p:custDataLst>
            </p:nvPr>
          </p:nvSpPr>
          <p:spPr>
            <a:xfrm rot="2315082">
              <a:off x="261175" y="6021632"/>
              <a:ext cx="533400" cy="45982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" name="组合 12"/>
            <p:cNvGrpSpPr/>
            <p:nvPr userDrawn="1"/>
          </p:nvGrpSpPr>
          <p:grpSpPr>
            <a:xfrm rot="1322092">
              <a:off x="11131937" y="305272"/>
              <a:ext cx="780362" cy="670898"/>
              <a:chOff x="11170458" y="527508"/>
              <a:chExt cx="780362" cy="670898"/>
            </a:xfrm>
          </p:grpSpPr>
          <p:sp>
            <p:nvSpPr>
              <p:cNvPr id="14" name="等腰三角形 13"/>
              <p:cNvSpPr/>
              <p:nvPr userDrawn="1">
                <p:custDataLst>
                  <p:tags r:id="rId4"/>
                </p:custDataLst>
              </p:nvPr>
            </p:nvSpPr>
            <p:spPr>
              <a:xfrm rot="693652" flipV="1">
                <a:off x="11170458" y="920188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5"/>
                </p:custDataLst>
              </p:nvPr>
            </p:nvSpPr>
            <p:spPr>
              <a:xfrm rot="18492899" flipV="1">
                <a:off x="11650344" y="549766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>
            <p:custDataLst>
              <p:tags r:id="rId2"/>
            </p:custDataLst>
          </p:nvPr>
        </p:nvGrpSpPr>
        <p:grpSpPr>
          <a:xfrm>
            <a:off x="261175" y="305272"/>
            <a:ext cx="11651124" cy="6176188"/>
            <a:chOff x="261175" y="305272"/>
            <a:chExt cx="11651124" cy="6176188"/>
          </a:xfrm>
        </p:grpSpPr>
        <p:sp>
          <p:nvSpPr>
            <p:cNvPr id="14" name="等腰三角形 13"/>
            <p:cNvSpPr/>
            <p:nvPr userDrawn="1">
              <p:custDataLst>
                <p:tags r:id="rId3"/>
              </p:custDataLst>
            </p:nvPr>
          </p:nvSpPr>
          <p:spPr>
            <a:xfrm rot="2315082">
              <a:off x="261175" y="6021632"/>
              <a:ext cx="533400" cy="45982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" name="组合 14"/>
            <p:cNvGrpSpPr/>
            <p:nvPr userDrawn="1"/>
          </p:nvGrpSpPr>
          <p:grpSpPr>
            <a:xfrm rot="1322092">
              <a:off x="11131937" y="305272"/>
              <a:ext cx="780362" cy="670898"/>
              <a:chOff x="11170458" y="527508"/>
              <a:chExt cx="780362" cy="670898"/>
            </a:xfrm>
          </p:grpSpPr>
          <p:sp>
            <p:nvSpPr>
              <p:cNvPr id="16" name="等腰三角形 15"/>
              <p:cNvSpPr/>
              <p:nvPr userDrawn="1">
                <p:custDataLst>
                  <p:tags r:id="rId4"/>
                </p:custDataLst>
              </p:nvPr>
            </p:nvSpPr>
            <p:spPr>
              <a:xfrm rot="693652" flipV="1">
                <a:off x="11170458" y="920188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5"/>
                </p:custDataLst>
              </p:nvPr>
            </p:nvSpPr>
            <p:spPr>
              <a:xfrm rot="18492899" flipV="1">
                <a:off x="11650344" y="549766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2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8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9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0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261175" y="305272"/>
            <a:ext cx="11651124" cy="6176188"/>
            <a:chOff x="261175" y="305272"/>
            <a:chExt cx="11651124" cy="6176188"/>
          </a:xfrm>
        </p:grpSpPr>
        <p:sp>
          <p:nvSpPr>
            <p:cNvPr id="9" name="等腰三角形 8"/>
            <p:cNvSpPr/>
            <p:nvPr userDrawn="1">
              <p:custDataLst>
                <p:tags r:id="rId3"/>
              </p:custDataLst>
            </p:nvPr>
          </p:nvSpPr>
          <p:spPr>
            <a:xfrm rot="2315082">
              <a:off x="261175" y="6021632"/>
              <a:ext cx="533400" cy="45982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" name="组合 9"/>
            <p:cNvGrpSpPr/>
            <p:nvPr userDrawn="1"/>
          </p:nvGrpSpPr>
          <p:grpSpPr>
            <a:xfrm rot="1322092">
              <a:off x="11131937" y="305272"/>
              <a:ext cx="780362" cy="670898"/>
              <a:chOff x="11170458" y="527508"/>
              <a:chExt cx="780362" cy="670898"/>
            </a:xfrm>
          </p:grpSpPr>
          <p:sp>
            <p:nvSpPr>
              <p:cNvPr id="11" name="等腰三角形 10"/>
              <p:cNvSpPr/>
              <p:nvPr userDrawn="1">
                <p:custDataLst>
                  <p:tags r:id="rId4"/>
                </p:custDataLst>
              </p:nvPr>
            </p:nvSpPr>
            <p:spPr>
              <a:xfrm rot="693652" flipV="1">
                <a:off x="11170458" y="920188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5"/>
                </p:custDataLst>
              </p:nvPr>
            </p:nvSpPr>
            <p:spPr>
              <a:xfrm rot="18492899" flipV="1">
                <a:off x="11650344" y="549766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261175" y="305272"/>
            <a:ext cx="11651124" cy="6176188"/>
            <a:chOff x="261175" y="305272"/>
            <a:chExt cx="11651124" cy="6176188"/>
          </a:xfrm>
        </p:grpSpPr>
        <p:sp>
          <p:nvSpPr>
            <p:cNvPr id="12" name="等腰三角形 11"/>
            <p:cNvSpPr/>
            <p:nvPr userDrawn="1">
              <p:custDataLst>
                <p:tags r:id="rId3"/>
              </p:custDataLst>
            </p:nvPr>
          </p:nvSpPr>
          <p:spPr>
            <a:xfrm rot="2315082">
              <a:off x="261175" y="6021632"/>
              <a:ext cx="533400" cy="45982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" name="组合 12"/>
            <p:cNvGrpSpPr/>
            <p:nvPr userDrawn="1"/>
          </p:nvGrpSpPr>
          <p:grpSpPr>
            <a:xfrm rot="1322092">
              <a:off x="11131937" y="305272"/>
              <a:ext cx="780362" cy="670898"/>
              <a:chOff x="11170458" y="527508"/>
              <a:chExt cx="780362" cy="670898"/>
            </a:xfrm>
          </p:grpSpPr>
          <p:sp>
            <p:nvSpPr>
              <p:cNvPr id="14" name="等腰三角形 13"/>
              <p:cNvSpPr/>
              <p:nvPr userDrawn="1">
                <p:custDataLst>
                  <p:tags r:id="rId4"/>
                </p:custDataLst>
              </p:nvPr>
            </p:nvSpPr>
            <p:spPr>
              <a:xfrm rot="693652" flipV="1">
                <a:off x="11170458" y="920188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5"/>
                </p:custDataLst>
              </p:nvPr>
            </p:nvSpPr>
            <p:spPr>
              <a:xfrm rot="18492899" flipV="1">
                <a:off x="11650344" y="549766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7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8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261175" y="304800"/>
            <a:ext cx="11626025" cy="6248400"/>
            <a:chOff x="261175" y="304800"/>
            <a:chExt cx="11626025" cy="6248400"/>
          </a:xfrm>
        </p:grpSpPr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>
              <a:off x="304800" y="304800"/>
              <a:ext cx="11582400" cy="6248400"/>
            </a:xfrm>
            <a:prstGeom prst="rect">
              <a:avLst/>
            </a:prstGeom>
            <a:gradFill flip="none" rotWithShape="1">
              <a:gsLst>
                <a:gs pos="40000">
                  <a:schemeClr val="bg2"/>
                </a:gs>
                <a:gs pos="92000">
                  <a:schemeClr val="tx2"/>
                </a:gs>
              </a:gsLst>
              <a:lin ang="2700000" scaled="0"/>
              <a:tileRect/>
            </a:gradFill>
            <a:ln>
              <a:noFill/>
            </a:ln>
            <a:effectLst>
              <a:outerShdw blurRad="342900" sx="106000" sy="106000" algn="ctr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 dirty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 userDrawn="1"/>
          </p:nvGrpSpPr>
          <p:grpSpPr>
            <a:xfrm>
              <a:off x="261175" y="597763"/>
              <a:ext cx="11327050" cy="5883697"/>
              <a:chOff x="261175" y="597763"/>
              <a:chExt cx="11327050" cy="5883697"/>
            </a:xfrm>
          </p:grpSpPr>
          <p:sp>
            <p:nvSpPr>
              <p:cNvPr id="13" name="等腰三角形 12"/>
              <p:cNvSpPr/>
              <p:nvPr userDrawn="1">
                <p:custDataLst>
                  <p:tags r:id="rId4"/>
                </p:custDataLst>
              </p:nvPr>
            </p:nvSpPr>
            <p:spPr>
              <a:xfrm rot="2315082">
                <a:off x="261175" y="6021632"/>
                <a:ext cx="533400" cy="45982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5"/>
                </p:custDataLst>
              </p:nvPr>
            </p:nvSpPr>
            <p:spPr>
              <a:xfrm rot="2015744" flipV="1">
                <a:off x="11265491" y="597763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6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7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marL="514350" indent="-2857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971550" indent="-2857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428750" indent="-2857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885950" indent="-2857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343150" indent="-2857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lnSpc>
                <a:spcPct val="120000"/>
              </a:lnSpc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261175" y="304800"/>
            <a:ext cx="11626025" cy="6248400"/>
            <a:chOff x="261175" y="304800"/>
            <a:chExt cx="11626025" cy="6248400"/>
          </a:xfrm>
        </p:grpSpPr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>
              <a:off x="304800" y="304800"/>
              <a:ext cx="11582400" cy="6248400"/>
            </a:xfrm>
            <a:prstGeom prst="rect">
              <a:avLst/>
            </a:prstGeom>
            <a:gradFill flip="none" rotWithShape="1">
              <a:gsLst>
                <a:gs pos="40000">
                  <a:schemeClr val="bg2"/>
                </a:gs>
                <a:gs pos="92000">
                  <a:schemeClr val="tx2"/>
                </a:gs>
              </a:gsLst>
              <a:lin ang="2700000" scaled="0"/>
              <a:tileRect/>
            </a:gradFill>
            <a:ln>
              <a:noFill/>
            </a:ln>
            <a:effectLst>
              <a:outerShdw blurRad="342900" sx="106000" sy="106000" algn="ctr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 dirty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 userDrawn="1"/>
          </p:nvGrpSpPr>
          <p:grpSpPr>
            <a:xfrm>
              <a:off x="261175" y="597763"/>
              <a:ext cx="11327050" cy="5883697"/>
              <a:chOff x="261175" y="597763"/>
              <a:chExt cx="11327050" cy="5883697"/>
            </a:xfrm>
          </p:grpSpPr>
          <p:sp>
            <p:nvSpPr>
              <p:cNvPr id="13" name="等腰三角形 12"/>
              <p:cNvSpPr/>
              <p:nvPr userDrawn="1">
                <p:custDataLst>
                  <p:tags r:id="rId4"/>
                </p:custDataLst>
              </p:nvPr>
            </p:nvSpPr>
            <p:spPr>
              <a:xfrm rot="2315082">
                <a:off x="261175" y="6021632"/>
                <a:ext cx="533400" cy="45982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5"/>
                </p:custDataLst>
              </p:nvPr>
            </p:nvSpPr>
            <p:spPr>
              <a:xfrm rot="2015744" flipV="1">
                <a:off x="11265491" y="597763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261175" y="180644"/>
            <a:ext cx="11740482" cy="6300816"/>
            <a:chOff x="261175" y="180644"/>
            <a:chExt cx="11740482" cy="6300816"/>
          </a:xfrm>
        </p:grpSpPr>
        <p:sp>
          <p:nvSpPr>
            <p:cNvPr id="8" name="等腰三角形 7"/>
            <p:cNvSpPr/>
            <p:nvPr userDrawn="1">
              <p:custDataLst>
                <p:tags r:id="rId3"/>
              </p:custDataLst>
            </p:nvPr>
          </p:nvSpPr>
          <p:spPr>
            <a:xfrm rot="2315082">
              <a:off x="261175" y="6021632"/>
              <a:ext cx="533400" cy="45982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9" name="组合 8"/>
            <p:cNvGrpSpPr/>
            <p:nvPr userDrawn="1"/>
          </p:nvGrpSpPr>
          <p:grpSpPr>
            <a:xfrm rot="1322092">
              <a:off x="11233066" y="180644"/>
              <a:ext cx="768591" cy="666134"/>
              <a:chOff x="11216987" y="376430"/>
              <a:chExt cx="768591" cy="666134"/>
            </a:xfrm>
          </p:grpSpPr>
          <p:sp>
            <p:nvSpPr>
              <p:cNvPr id="10" name="等腰三角形 9"/>
              <p:cNvSpPr/>
              <p:nvPr userDrawn="1">
                <p:custDataLst>
                  <p:tags r:id="rId4"/>
                </p:custDataLst>
              </p:nvPr>
            </p:nvSpPr>
            <p:spPr>
              <a:xfrm rot="693652" flipV="1">
                <a:off x="11216987" y="764346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等腰三角形 10"/>
              <p:cNvSpPr/>
              <p:nvPr userDrawn="1">
                <p:custDataLst>
                  <p:tags r:id="rId5"/>
                </p:custDataLst>
              </p:nvPr>
            </p:nvSpPr>
            <p:spPr>
              <a:xfrm rot="18492899" flipV="1">
                <a:off x="11685102" y="398688"/>
                <a:ext cx="322734" cy="278218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0" scaled="0"/>
                <a:tileRect/>
              </a:gradFill>
              <a:ln>
                <a:noFill/>
              </a:ln>
              <a:effectLst>
                <a:outerShdw blurRad="342900" sx="114000" sy="114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600" baseline="0">
                  <a:solidFill>
                    <a:schemeClr val="accent3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009650" y="850900"/>
            <a:ext cx="10172700" cy="51562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726807" y="2146286"/>
            <a:ext cx="6738386" cy="2565428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>
            <p:custDataLst>
              <p:tags r:id="rId2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>
            <p:custDataLst>
              <p:tags r:id="rId3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12" name="等腰三角形 11"/>
            <p:cNvSpPr/>
            <p:nvPr userDrawn="1">
              <p:custDataLst>
                <p:tags r:id="rId4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5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304800" y="304800"/>
            <a:ext cx="11582400" cy="6248400"/>
          </a:xfrm>
          <a:prstGeom prst="rect">
            <a:avLst/>
          </a:prstGeom>
          <a:gradFill flip="none" rotWithShape="1">
            <a:gsLst>
              <a:gs pos="40000">
                <a:schemeClr val="bg2"/>
              </a:gs>
              <a:gs pos="92000">
                <a:schemeClr val="tx2"/>
              </a:gs>
            </a:gsLst>
            <a:lin ang="2700000" scaled="0"/>
            <a:tileRect/>
          </a:gradFill>
          <a:ln>
            <a:noFill/>
          </a:ln>
          <a:effectLst>
            <a:outerShdw blurRad="342900" sx="106000" sy="106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1" name="等腰三角形 10"/>
          <p:cNvSpPr/>
          <p:nvPr>
            <p:custDataLst>
              <p:tags r:id="rId3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13" name="等腰三角形 12"/>
          <p:cNvSpPr/>
          <p:nvPr>
            <p:custDataLst>
              <p:tags r:id="rId4"/>
            </p:custDataLst>
          </p:nvPr>
        </p:nvSpPr>
        <p:spPr>
          <a:xfrm rot="2015744" flipV="1">
            <a:off x="11265535" y="597535"/>
            <a:ext cx="322580" cy="27813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2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1"/>
            <a:ext cx="4823460" cy="68580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  <a:effectLst>
            <a:outerShdw blurRad="342900" sx="106000" sy="106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CN" sz="1600" baseline="0" dirty="0">
              <a:solidFill>
                <a:schemeClr val="accent3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8" name="等腰三角形 17"/>
          <p:cNvSpPr/>
          <p:nvPr>
            <p:custDataLst>
              <p:tags r:id="rId3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>
            <p:custDataLst>
              <p:tags r:id="rId4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0" name="等腰三角形 19"/>
            <p:cNvSpPr/>
            <p:nvPr userDrawn="1">
              <p:custDataLst>
                <p:tags r:id="rId5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等腰三角形 20"/>
            <p:cNvSpPr/>
            <p:nvPr userDrawn="1">
              <p:custDataLst>
                <p:tags r:id="rId6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gradFill flip="none" rotWithShape="1">
            <a:gsLst>
              <a:gs pos="40000">
                <a:schemeClr val="bg2"/>
              </a:gs>
              <a:gs pos="92000">
                <a:schemeClr val="tx2"/>
              </a:gs>
            </a:gsLst>
            <a:lin ang="2700000" scaled="0"/>
            <a:tileRect/>
          </a:gradFill>
          <a:ln>
            <a:noFill/>
          </a:ln>
          <a:effectLst>
            <a:outerShdw blurRad="342900" sx="106000" sy="106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CN" sz="1600" baseline="0">
              <a:solidFill>
                <a:schemeClr val="accent3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6" name="等腰三角形 15"/>
          <p:cNvSpPr/>
          <p:nvPr>
            <p:custDataLst>
              <p:tags r:id="rId3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>
            <p:custDataLst>
              <p:tags r:id="rId4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18" name="等腰三角形 17"/>
            <p:cNvSpPr/>
            <p:nvPr userDrawn="1">
              <p:custDataLst>
                <p:tags r:id="rId5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等腰三角形 18"/>
            <p:cNvSpPr/>
            <p:nvPr userDrawn="1">
              <p:custDataLst>
                <p:tags r:id="rId6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gradFill flip="none" rotWithShape="1">
            <a:gsLst>
              <a:gs pos="40000">
                <a:schemeClr val="bg2"/>
              </a:gs>
              <a:gs pos="92000">
                <a:schemeClr val="tx2"/>
              </a:gs>
            </a:gsLst>
            <a:lin ang="2700000" scaled="0"/>
            <a:tileRect/>
          </a:gradFill>
          <a:ln>
            <a:noFill/>
          </a:ln>
          <a:effectLst>
            <a:outerShdw blurRad="342900" sx="106000" sy="106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CN" sz="1600" baseline="0">
              <a:solidFill>
                <a:schemeClr val="accent3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7" name="等腰三角形 16"/>
          <p:cNvSpPr/>
          <p:nvPr>
            <p:custDataLst>
              <p:tags r:id="rId3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>
            <p:custDataLst>
              <p:tags r:id="rId4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19" name="等腰三角形 18"/>
            <p:cNvSpPr/>
            <p:nvPr userDrawn="1">
              <p:custDataLst>
                <p:tags r:id="rId5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等腰三角形 19"/>
            <p:cNvSpPr/>
            <p:nvPr userDrawn="1">
              <p:custDataLst>
                <p:tags r:id="rId6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gradFill>
            <a:gsLst>
              <a:gs pos="100000">
                <a:schemeClr val="tx2"/>
              </a:gs>
              <a:gs pos="53000">
                <a:schemeClr val="bg2"/>
              </a:gs>
            </a:gsLst>
            <a:lin ang="0" scaled="1"/>
          </a:gradFill>
          <a:ln>
            <a:noFill/>
          </a:ln>
          <a:effectLst>
            <a:outerShdw blurRad="342900" sx="106000" sy="106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CN" sz="1600" baseline="0">
              <a:solidFill>
                <a:schemeClr val="accent3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9" name="等腰三角形 18"/>
          <p:cNvSpPr/>
          <p:nvPr>
            <p:custDataLst>
              <p:tags r:id="rId3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1" name="等腰三角形 20"/>
            <p:cNvSpPr/>
            <p:nvPr userDrawn="1">
              <p:custDataLst>
                <p:tags r:id="rId5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等腰三角形 21"/>
            <p:cNvSpPr/>
            <p:nvPr userDrawn="1">
              <p:custDataLst>
                <p:tags r:id="rId6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2" name="等腰三角形 11"/>
          <p:cNvSpPr/>
          <p:nvPr>
            <p:custDataLst>
              <p:tags r:id="rId7"/>
            </p:custDataLst>
          </p:nvPr>
        </p:nvSpPr>
        <p:spPr>
          <a:xfrm rot="2315082">
            <a:off x="11583673" y="6292840"/>
            <a:ext cx="409674" cy="353168"/>
          </a:xfrm>
          <a:prstGeom prst="triangle">
            <a:avLst/>
          </a:prstGeom>
          <a:noFill/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>
            <p:custDataLst>
              <p:tags r:id="rId8"/>
            </p:custDataLst>
          </p:nvPr>
        </p:nvSpPr>
        <p:spPr>
          <a:xfrm rot="17631882" flipV="1">
            <a:off x="11607142" y="5636809"/>
            <a:ext cx="533400" cy="459828"/>
          </a:xfrm>
          <a:prstGeom prst="triangle">
            <a:avLst/>
          </a:prstGeom>
          <a:noFill/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等腰三角形 13"/>
          <p:cNvSpPr/>
          <p:nvPr>
            <p:custDataLst>
              <p:tags r:id="rId2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>
            <p:custDataLst>
              <p:tags r:id="rId3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0" name="等腰三角形 19"/>
            <p:cNvSpPr/>
            <p:nvPr userDrawn="1">
              <p:custDataLst>
                <p:tags r:id="rId4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等腰三角形 20"/>
            <p:cNvSpPr/>
            <p:nvPr userDrawn="1">
              <p:custDataLst>
                <p:tags r:id="rId5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gradFill flip="none" rotWithShape="1">
            <a:gsLst>
              <a:gs pos="69000">
                <a:schemeClr val="bg2"/>
              </a:gs>
              <a:gs pos="92000">
                <a:schemeClr val="tx2"/>
              </a:gs>
            </a:gsLst>
            <a:lin ang="2700000" scaled="0"/>
            <a:tileRect/>
          </a:gradFill>
          <a:ln>
            <a:noFill/>
          </a:ln>
          <a:effectLst>
            <a:outerShdw blurRad="342900" sx="106000" sy="106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CN" sz="1600" baseline="0" dirty="0">
              <a:solidFill>
                <a:schemeClr val="accent3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84.xml"/><Relationship Id="rId23" Type="http://schemas.openxmlformats.org/officeDocument/2006/relationships/tags" Target="../tags/tag183.xml"/><Relationship Id="rId22" Type="http://schemas.openxmlformats.org/officeDocument/2006/relationships/tags" Target="../tags/tag182.xml"/><Relationship Id="rId21" Type="http://schemas.openxmlformats.org/officeDocument/2006/relationships/tags" Target="../tags/tag181.xml"/><Relationship Id="rId20" Type="http://schemas.openxmlformats.org/officeDocument/2006/relationships/tags" Target="../tags/tag180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7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2" Type="http://schemas.openxmlformats.org/officeDocument/2006/relationships/notesSlide" Target="../notesSlides/notesSlide1.xml"/><Relationship Id="rId21" Type="http://schemas.openxmlformats.org/officeDocument/2006/relationships/slideLayout" Target="../slideLayouts/slideLayout6.xml"/><Relationship Id="rId20" Type="http://schemas.openxmlformats.org/officeDocument/2006/relationships/themeOverride" Target="../theme/themeOverride1.xml"/><Relationship Id="rId2" Type="http://schemas.openxmlformats.org/officeDocument/2006/relationships/tags" Target="../tags/tag188.xml"/><Relationship Id="rId19" Type="http://schemas.openxmlformats.org/officeDocument/2006/relationships/tags" Target="../tags/tag205.xml"/><Relationship Id="rId18" Type="http://schemas.openxmlformats.org/officeDocument/2006/relationships/tags" Target="../tags/tag204.xml"/><Relationship Id="rId17" Type="http://schemas.openxmlformats.org/officeDocument/2006/relationships/tags" Target="../tags/tag203.xml"/><Relationship Id="rId16" Type="http://schemas.openxmlformats.org/officeDocument/2006/relationships/tags" Target="../tags/tag202.xml"/><Relationship Id="rId15" Type="http://schemas.openxmlformats.org/officeDocument/2006/relationships/tags" Target="../tags/tag201.xml"/><Relationship Id="rId14" Type="http://schemas.openxmlformats.org/officeDocument/2006/relationships/tags" Target="../tags/tag200.xml"/><Relationship Id="rId13" Type="http://schemas.openxmlformats.org/officeDocument/2006/relationships/tags" Target="../tags/tag199.xml"/><Relationship Id="rId12" Type="http://schemas.openxmlformats.org/officeDocument/2006/relationships/tags" Target="../tags/tag198.xml"/><Relationship Id="rId11" Type="http://schemas.openxmlformats.org/officeDocument/2006/relationships/tags" Target="../tags/tag197.xml"/><Relationship Id="rId10" Type="http://schemas.openxmlformats.org/officeDocument/2006/relationships/tags" Target="../tags/tag196.xml"/><Relationship Id="rId1" Type="http://schemas.openxmlformats.org/officeDocument/2006/relationships/tags" Target="../tags/tag18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12.xml"/><Relationship Id="rId12" Type="http://schemas.openxmlformats.org/officeDocument/2006/relationships/tags" Target="../tags/tag211.xml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tags" Target="../tags/tag20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tags" Target="../tags/tag2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26.xml"/><Relationship Id="rId10" Type="http://schemas.openxmlformats.org/officeDocument/2006/relationships/image" Target="../media/image14.png"/><Relationship Id="rId1" Type="http://schemas.openxmlformats.org/officeDocument/2006/relationships/tags" Target="../tags/tag22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32.xml"/><Relationship Id="rId1" Type="http://schemas.openxmlformats.org/officeDocument/2006/relationships/tags" Target="../tags/tag22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39.xml"/><Relationship Id="rId10" Type="http://schemas.openxmlformats.org/officeDocument/2006/relationships/image" Target="../media/image21.png"/><Relationship Id="rId1" Type="http://schemas.openxmlformats.org/officeDocument/2006/relationships/tags" Target="../tags/tag23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4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tags" Target="../tags/tag252.xml"/><Relationship Id="rId6" Type="http://schemas.openxmlformats.org/officeDocument/2006/relationships/tags" Target="../tags/tag251.xml"/><Relationship Id="rId5" Type="http://schemas.openxmlformats.org/officeDocument/2006/relationships/tags" Target="../tags/tag250.xml"/><Relationship Id="rId4" Type="http://schemas.openxmlformats.org/officeDocument/2006/relationships/tags" Target="../tags/tag249.xml"/><Relationship Id="rId3" Type="http://schemas.openxmlformats.org/officeDocument/2006/relationships/tags" Target="../tags/tag248.xml"/><Relationship Id="rId2" Type="http://schemas.openxmlformats.org/officeDocument/2006/relationships/tags" Target="../tags/tag247.xml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image" Target="../media/image28.png"/><Relationship Id="rId10" Type="http://schemas.openxmlformats.org/officeDocument/2006/relationships/image" Target="../media/image27.png"/><Relationship Id="rId1" Type="http://schemas.openxmlformats.org/officeDocument/2006/relationships/tags" Target="../tags/tag2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8800" dirty="0"/>
              <a:t>抖音小店</a:t>
            </a:r>
            <a:br>
              <a:rPr lang="zh-CN" altLang="en-US" sz="8800" dirty="0"/>
            </a:br>
            <a:r>
              <a:rPr lang="zh-CN" altLang="en-US" sz="8800" dirty="0"/>
              <a:t>常见操作</a:t>
            </a:r>
            <a:endParaRPr lang="zh-CN" altLang="en-US" sz="8800" dirty="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93800" y="2266315"/>
            <a:ext cx="11495405" cy="1446530"/>
            <a:chOff x="604" y="3555"/>
            <a:chExt cx="18103" cy="2278"/>
          </a:xfrm>
        </p:grpSpPr>
        <p:sp>
          <p:nvSpPr>
            <p:cNvPr id="13" name="文本框 12"/>
            <p:cNvSpPr txBox="1"/>
            <p:nvPr>
              <p:custDataLst>
                <p:tags r:id="rId1"/>
              </p:custDataLst>
            </p:nvPr>
          </p:nvSpPr>
          <p:spPr>
            <a:xfrm>
              <a:off x="2041" y="3981"/>
              <a:ext cx="4206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>
              <a:normAutofit fontScale="90000"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rPr>
                <a:t>创建商品链接</a:t>
              </a:r>
              <a:endPara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2"/>
              </p:custDataLst>
            </p:nvPr>
          </p:nvSpPr>
          <p:spPr>
            <a:xfrm>
              <a:off x="604" y="3555"/>
              <a:ext cx="1413" cy="227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t">
              <a:normAutofit/>
            </a:bodyPr>
            <a:lstStyle/>
            <a:p>
              <a:r>
                <a:rPr lang="en-US" altLang="zh-CN" sz="8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8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8267" y="3981"/>
              <a:ext cx="4206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>
              <a:normAutofit fontScale="90000"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rPr>
                <a:t>精选联盟</a:t>
              </a:r>
              <a:endPara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4"/>
              </p:custDataLst>
            </p:nvPr>
          </p:nvSpPr>
          <p:spPr>
            <a:xfrm>
              <a:off x="6838" y="3555"/>
              <a:ext cx="1413" cy="227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t">
              <a:normAutofit/>
            </a:bodyPr>
            <a:lstStyle/>
            <a:p>
              <a:r>
                <a:rPr lang="en-US" altLang="zh-CN" sz="8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8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5"/>
              </p:custDataLst>
            </p:nvPr>
          </p:nvSpPr>
          <p:spPr>
            <a:xfrm>
              <a:off x="14501" y="3981"/>
              <a:ext cx="4206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>
              <a:normAutofit fontScale="90000"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rPr>
                <a:t>新建优惠券</a:t>
              </a:r>
              <a:endPara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6"/>
              </p:custDataLst>
            </p:nvPr>
          </p:nvSpPr>
          <p:spPr>
            <a:xfrm>
              <a:off x="13064" y="3555"/>
              <a:ext cx="1413" cy="227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t">
              <a:normAutofit/>
            </a:bodyPr>
            <a:lstStyle/>
            <a:p>
              <a:r>
                <a:rPr lang="en-US" altLang="zh-CN" sz="8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8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3080" y="3869055"/>
            <a:ext cx="3223895" cy="1446530"/>
            <a:chOff x="604" y="6047"/>
            <a:chExt cx="5643" cy="2278"/>
          </a:xfrm>
        </p:grpSpPr>
        <p:sp>
          <p:nvSpPr>
            <p:cNvPr id="19" name="文本框 18"/>
            <p:cNvSpPr txBox="1"/>
            <p:nvPr>
              <p:custDataLst>
                <p:tags r:id="rId7"/>
              </p:custDataLst>
            </p:nvPr>
          </p:nvSpPr>
          <p:spPr>
            <a:xfrm>
              <a:off x="2041" y="6544"/>
              <a:ext cx="4206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>
              <a:normAutofit fontScale="90000"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rPr>
                <a:t>限时特卖</a:t>
              </a:r>
              <a:endPara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604" y="6047"/>
              <a:ext cx="1413" cy="227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t">
              <a:normAutofit/>
            </a:bodyPr>
            <a:lstStyle/>
            <a:p>
              <a:r>
                <a:rPr lang="en-US" altLang="zh-CN" sz="8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8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452298" y="3869371"/>
            <a:ext cx="2097602" cy="1446550"/>
            <a:chOff x="6838" y="6047"/>
            <a:chExt cx="3303" cy="2278"/>
          </a:xfrm>
        </p:grpSpPr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8267" y="6544"/>
              <a:ext cx="1874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>
              <a:normAutofit fontScale="90000"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rPr>
                <a:t>满减活动</a:t>
              </a:r>
              <a:endPara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0"/>
              </p:custDataLst>
            </p:nvPr>
          </p:nvSpPr>
          <p:spPr>
            <a:xfrm>
              <a:off x="6838" y="6047"/>
              <a:ext cx="1413" cy="227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t">
              <a:normAutofit/>
            </a:bodyPr>
            <a:lstStyle/>
            <a:p>
              <a:r>
                <a:rPr lang="en-US" altLang="zh-CN" sz="8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8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69659" y="3869371"/>
            <a:ext cx="2588971" cy="1446550"/>
            <a:chOff x="13064" y="6047"/>
            <a:chExt cx="4077" cy="2278"/>
          </a:xfrm>
        </p:grpSpPr>
        <p:sp>
          <p:nvSpPr>
            <p:cNvPr id="23" name="文本框 22"/>
            <p:cNvSpPr txBox="1"/>
            <p:nvPr>
              <p:custDataLst>
                <p:tags r:id="rId11"/>
              </p:custDataLst>
            </p:nvPr>
          </p:nvSpPr>
          <p:spPr>
            <a:xfrm>
              <a:off x="14501" y="6544"/>
              <a:ext cx="2640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/>
            <a:lstStyle/>
            <a:p>
              <a:r>
                <a:rPr lang="zh-CN" altLang="en-US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rPr>
                <a:t>订单发货操作</a:t>
              </a:r>
              <a:endParaRPr lang="zh-CN" alt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12"/>
              </p:custDataLst>
            </p:nvPr>
          </p:nvSpPr>
          <p:spPr>
            <a:xfrm>
              <a:off x="13064" y="6047"/>
              <a:ext cx="1413" cy="227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t">
              <a:normAutofit/>
            </a:bodyPr>
            <a:lstStyle/>
            <a:p>
              <a:r>
                <a:rPr lang="en-US" altLang="zh-CN" sz="8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6</a:t>
              </a:r>
              <a:endParaRPr lang="zh-CN" altLang="en-US" sz="8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任意多边形: 形状 36"/>
          <p:cNvSpPr/>
          <p:nvPr>
            <p:custDataLst>
              <p:tags r:id="rId13"/>
            </p:custDataLst>
          </p:nvPr>
        </p:nvSpPr>
        <p:spPr>
          <a:xfrm>
            <a:off x="5198493" y="1387061"/>
            <a:ext cx="6993507" cy="556590"/>
          </a:xfrm>
          <a:custGeom>
            <a:avLst/>
            <a:gdLst>
              <a:gd name="connsiteX0" fmla="*/ 342570 w 6993507"/>
              <a:gd name="connsiteY0" fmla="*/ 0 h 556590"/>
              <a:gd name="connsiteX1" fmla="*/ 6993507 w 6993507"/>
              <a:gd name="connsiteY1" fmla="*/ 0 h 556590"/>
              <a:gd name="connsiteX2" fmla="*/ 6993507 w 6993507"/>
              <a:gd name="connsiteY2" fmla="*/ 556590 h 556590"/>
              <a:gd name="connsiteX3" fmla="*/ 0 w 6993507"/>
              <a:gd name="connsiteY3" fmla="*/ 556590 h 5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93507" h="556590">
                <a:moveTo>
                  <a:pt x="342570" y="0"/>
                </a:moveTo>
                <a:lnTo>
                  <a:pt x="6993507" y="0"/>
                </a:lnTo>
                <a:lnTo>
                  <a:pt x="6993507" y="556590"/>
                </a:lnTo>
                <a:lnTo>
                  <a:pt x="0" y="55659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3"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4"/>
            </p:custDataLst>
          </p:nvPr>
        </p:nvSpPr>
        <p:spPr>
          <a:xfrm>
            <a:off x="0" y="1374361"/>
            <a:ext cx="657225" cy="556590"/>
          </a:xfrm>
          <a:custGeom>
            <a:avLst/>
            <a:gdLst>
              <a:gd name="connsiteX0" fmla="*/ 113196 w 657225"/>
              <a:gd name="connsiteY0" fmla="*/ 0 h 556590"/>
              <a:gd name="connsiteX1" fmla="*/ 657225 w 657225"/>
              <a:gd name="connsiteY1" fmla="*/ 0 h 556590"/>
              <a:gd name="connsiteX2" fmla="*/ 417029 w 657225"/>
              <a:gd name="connsiteY2" fmla="*/ 556590 h 556590"/>
              <a:gd name="connsiteX3" fmla="*/ 0 w 657225"/>
              <a:gd name="connsiteY3" fmla="*/ 556590 h 556590"/>
              <a:gd name="connsiteX4" fmla="*/ 0 w 657225"/>
              <a:gd name="connsiteY4" fmla="*/ 262302 h 5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225" h="556590">
                <a:moveTo>
                  <a:pt x="113196" y="0"/>
                </a:moveTo>
                <a:lnTo>
                  <a:pt x="657225" y="0"/>
                </a:lnTo>
                <a:lnTo>
                  <a:pt x="417029" y="556590"/>
                </a:lnTo>
                <a:lnTo>
                  <a:pt x="0" y="556590"/>
                </a:lnTo>
                <a:lnTo>
                  <a:pt x="0" y="262302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3"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平行四边形 38"/>
          <p:cNvSpPr/>
          <p:nvPr>
            <p:custDataLst>
              <p:tags r:id="rId15"/>
            </p:custDataLst>
          </p:nvPr>
        </p:nvSpPr>
        <p:spPr>
          <a:xfrm>
            <a:off x="691747" y="992450"/>
            <a:ext cx="346478" cy="267968"/>
          </a:xfrm>
          <a:prstGeom prst="parallelogram">
            <a:avLst>
              <a:gd name="adj" fmla="val 41271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3"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16"/>
            </p:custDataLst>
          </p:nvPr>
        </p:nvSpPr>
        <p:spPr>
          <a:xfrm>
            <a:off x="3092602" y="1336135"/>
            <a:ext cx="1688636" cy="493987"/>
          </a:xfrm>
          <a:prstGeom prst="rect">
            <a:avLst/>
          </a:prstGeom>
          <a:noFill/>
        </p:spPr>
        <p:txBody>
          <a:bodyPr wrap="square" lIns="90000" tIns="46800" rIns="90000" bIns="46800" rtlCol="0" anchor="b">
            <a:norm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17"/>
            </p:custDataLst>
          </p:nvPr>
        </p:nvSpPr>
        <p:spPr>
          <a:xfrm>
            <a:off x="1470797" y="1260418"/>
            <a:ext cx="2137107" cy="830997"/>
          </a:xfrm>
          <a:prstGeom prst="rect">
            <a:avLst/>
          </a:prstGeom>
          <a:noFill/>
        </p:spPr>
        <p:txBody>
          <a:bodyPr wrap="square" lIns="90000" tIns="46800" rIns="90000" bIns="46800" rtlCol="0" anchor="t">
            <a:normAutofit lnSpcReduction="10000"/>
          </a:bodyPr>
          <a:lstStyle/>
          <a:p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  <a:cs typeface="+mj-cs"/>
              </a:rPr>
              <a:t>目录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汉仪旗黑-85S" panose="00020600040101010101" pitchFamily="18" charset="-122"/>
              <a:cs typeface="+mj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675495" y="3869055"/>
            <a:ext cx="3559730" cy="1445260"/>
            <a:chOff x="13868" y="6049"/>
            <a:chExt cx="5606" cy="2276"/>
          </a:xfrm>
        </p:grpSpPr>
        <p:sp>
          <p:nvSpPr>
            <p:cNvPr id="2" name="文本框 1"/>
            <p:cNvSpPr txBox="1"/>
            <p:nvPr/>
          </p:nvSpPr>
          <p:spPr>
            <a:xfrm>
              <a:off x="13868" y="6049"/>
              <a:ext cx="1400" cy="227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8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  <a:sym typeface="+mn-ea"/>
                </a:rPr>
                <a:t>7</a:t>
              </a:r>
              <a:endParaRPr lang="en-US" altLang="zh-CN" sz="8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8"/>
              </p:custDataLst>
            </p:nvPr>
          </p:nvSpPr>
          <p:spPr>
            <a:xfrm>
              <a:off x="15268" y="6544"/>
              <a:ext cx="4206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/>
            <a:p>
              <a:r>
                <a:rPr lang="zh-CN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</a:rPr>
                <a:t>巨量百应</a:t>
              </a:r>
              <a:endParaRPr lang="zh-CN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 userDrawn="1">
            <p:custDataLst>
              <p:tags r:id="rId1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" name="等腰三角形 1"/>
            <p:cNvSpPr/>
            <p:nvPr userDrawn="1">
              <p:custDataLst>
                <p:tags r:id="rId3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819785" y="1151890"/>
            <a:ext cx="5395595" cy="100457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altLang="zh-CN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选中对应类目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altLang="zh-CN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设置好标题详情页以及商品价格于库存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75" y="2257425"/>
            <a:ext cx="3380105" cy="23171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9260" y="2310765"/>
            <a:ext cx="4001135" cy="22364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9760" y="2284730"/>
            <a:ext cx="3043555" cy="22625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075" y="4712335"/>
            <a:ext cx="2465705" cy="18872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4310" y="4672330"/>
            <a:ext cx="4183380" cy="20478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0830" y="4712335"/>
            <a:ext cx="2266950" cy="2007870"/>
          </a:xfrm>
          <a:prstGeom prst="rect">
            <a:avLst/>
          </a:prstGeom>
        </p:spPr>
      </p:pic>
      <p:sp>
        <p:nvSpPr>
          <p:cNvPr id="23" name="Title 6"/>
          <p:cNvSpPr txBox="1"/>
          <p:nvPr>
            <p:custDataLst>
              <p:tags r:id="rId12"/>
            </p:custDataLst>
          </p:nvPr>
        </p:nvSpPr>
        <p:spPr>
          <a:xfrm>
            <a:off x="6215380" y="1151890"/>
            <a:ext cx="5395595" cy="9747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altLang="zh-CN" sz="1800" spc="5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lang="zh-CN" altLang="en-US" sz="1800" spc="5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首次创建商品链接需要设置支付方式和运费模板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altLang="zh-CN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</a:t>
            </a: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选中对应类目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36795" y="321945"/>
            <a:ext cx="22294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创建商品连接</a:t>
            </a:r>
            <a:endParaRPr lang="zh-CN" altLang="en-US" sz="2400" b="1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b="1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 userDrawn="1">
            <p:custDataLst>
              <p:tags r:id="rId1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" name="等腰三角形 1"/>
            <p:cNvSpPr/>
            <p:nvPr userDrawn="1">
              <p:custDataLst>
                <p:tags r:id="rId3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5342255" y="1010285"/>
            <a:ext cx="5802630" cy="230187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抖音号没有绑定小店的情况下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商品需要添加精选联盟后才能挂上橱窗和小黄车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操作如图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95" y="3606800"/>
            <a:ext cx="4338320" cy="29908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895" y="52070"/>
            <a:ext cx="4100830" cy="30429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4405" y="3967480"/>
            <a:ext cx="4053205" cy="22694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7800" y="2866390"/>
            <a:ext cx="2961640" cy="3809365"/>
          </a:xfrm>
          <a:prstGeom prst="rect">
            <a:avLst/>
          </a:prstGeom>
        </p:spPr>
      </p:pic>
      <p:sp>
        <p:nvSpPr>
          <p:cNvPr id="14" name="Title 6"/>
          <p:cNvSpPr txBox="1"/>
          <p:nvPr>
            <p:custDataLst>
              <p:tags r:id="rId10"/>
            </p:custDataLst>
          </p:nvPr>
        </p:nvSpPr>
        <p:spPr>
          <a:xfrm>
            <a:off x="7228840" y="363855"/>
            <a:ext cx="4286250" cy="7461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2400" b="1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精选联盟</a:t>
            </a:r>
            <a:endParaRPr lang="zh-CN" altLang="en-US" sz="2400" b="1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13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等腰三角形 9"/>
          <p:cNvSpPr/>
          <p:nvPr userDrawn="1">
            <p:custDataLst>
              <p:tags r:id="rId1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" name="等腰三角形 1"/>
            <p:cNvSpPr/>
            <p:nvPr userDrawn="1">
              <p:custDataLst>
                <p:tags r:id="rId3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6664960" y="774700"/>
            <a:ext cx="2948305" cy="136017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2400" b="1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新建优惠券</a:t>
            </a:r>
            <a:endParaRPr lang="zh-CN" altLang="en-US" sz="2400" b="1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75895" y="372745"/>
            <a:ext cx="3843020" cy="28663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8915" y="3688715"/>
            <a:ext cx="3768725" cy="26695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5960" y="3521075"/>
            <a:ext cx="3529330" cy="31483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605" y="3547110"/>
            <a:ext cx="2895600" cy="295211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 userDrawn="1">
            <p:custDataLst>
              <p:tags r:id="rId1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" name="等腰三角形 1"/>
            <p:cNvSpPr/>
            <p:nvPr userDrawn="1">
              <p:custDataLst>
                <p:tags r:id="rId3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7051040" y="862965"/>
            <a:ext cx="3311525" cy="7461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2400" b="1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限时特卖</a:t>
            </a:r>
            <a:endParaRPr lang="zh-CN" altLang="en-US" sz="2400" b="1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95" y="94615"/>
            <a:ext cx="3647440" cy="33680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90" y="3692525"/>
            <a:ext cx="3731260" cy="2905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2930" y="3692525"/>
            <a:ext cx="3838575" cy="29317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5830" y="3691890"/>
            <a:ext cx="3179445" cy="290576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 userDrawn="1">
            <p:custDataLst>
              <p:tags r:id="rId1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" name="等腰三角形 1"/>
            <p:cNvSpPr/>
            <p:nvPr userDrawn="1">
              <p:custDataLst>
                <p:tags r:id="rId3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6716395" y="942340"/>
            <a:ext cx="2722880" cy="7461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2400" b="1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满减活动</a:t>
            </a:r>
            <a:endParaRPr lang="zh-CN" altLang="en-US" sz="2400" b="1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75895" y="532130"/>
            <a:ext cx="3843020" cy="28663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895" y="3602355"/>
            <a:ext cx="3912870" cy="30613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2605" y="3605530"/>
            <a:ext cx="3616960" cy="30581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18170" y="3794125"/>
            <a:ext cx="3811270" cy="280352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 userDrawn="1">
            <p:custDataLst>
              <p:tags r:id="rId1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" name="等腰三角形 1"/>
            <p:cNvSpPr/>
            <p:nvPr userDrawn="1">
              <p:custDataLst>
                <p:tags r:id="rId3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6548120" y="532130"/>
            <a:ext cx="4476750" cy="7461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2400" b="1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订单发货操作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altLang="zh-CN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小店发货</a:t>
            </a: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最简单的方法就是直接在服务商管理绑定合作快递公司，需要和快递公司拿月结编号和月结密码即可绑定。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altLang="zh-CN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绑定后在备货列表点击发货即可，可以批量发货。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400" y="372745"/>
            <a:ext cx="4290060" cy="2619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475" y="3204845"/>
            <a:ext cx="3371215" cy="33928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9765" y="3839210"/>
            <a:ext cx="7407910" cy="236347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 userDrawn="1">
            <p:custDataLst>
              <p:tags r:id="rId1"/>
            </p:custDataLst>
          </p:nvPr>
        </p:nvSpPr>
        <p:spPr>
          <a:xfrm rot="2315082">
            <a:off x="260985" y="6021705"/>
            <a:ext cx="533400" cy="45974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tx2"/>
              </a:gs>
            </a:gsLst>
            <a:lin ang="0" scaled="0"/>
            <a:tileRect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322092">
            <a:off x="11132185" y="305435"/>
            <a:ext cx="780415" cy="671195"/>
            <a:chOff x="11170458" y="527508"/>
            <a:chExt cx="780362" cy="670898"/>
          </a:xfrm>
        </p:grpSpPr>
        <p:sp>
          <p:nvSpPr>
            <p:cNvPr id="2" name="等腰三角形 1"/>
            <p:cNvSpPr/>
            <p:nvPr userDrawn="1">
              <p:custDataLst>
                <p:tags r:id="rId3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 rot="18492899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chemeClr val="bg2"/>
                </a:gs>
                <a:gs pos="100000">
                  <a:schemeClr val="tx2"/>
                </a:gs>
              </a:gsLst>
              <a:lin ang="0" scaled="0"/>
              <a:tileRect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itle 6"/>
          <p:cNvSpPr txBox="1"/>
          <p:nvPr>
            <p:custDataLst>
              <p:tags r:id="rId5"/>
            </p:custDataLst>
          </p:nvPr>
        </p:nvSpPr>
        <p:spPr>
          <a:xfrm>
            <a:off x="634365" y="1003300"/>
            <a:ext cx="10976610" cy="3962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50" dirty="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电脑登陆巨量百应后直播间小黄车可以实时上下连接，实时改价，电脑操作，无需主播自己动手。</a:t>
            </a:r>
            <a:endParaRPr lang="zh-CN" altLang="en-US" sz="1800" spc="50" dirty="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Title 6"/>
          <p:cNvSpPr txBox="1"/>
          <p:nvPr>
            <p:custDataLst>
              <p:tags r:id="rId6"/>
            </p:custDataLst>
          </p:nvPr>
        </p:nvSpPr>
        <p:spPr>
          <a:xfrm>
            <a:off x="607577" y="317460"/>
            <a:ext cx="10976675" cy="6248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ctr"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巨量百应</a:t>
            </a:r>
            <a:endParaRPr lang="zh-CN" altLang="en-US" sz="3600" b="1" spc="300" dirty="0">
              <a:ln w="3175">
                <a:noFill/>
                <a:prstDash val="dash"/>
              </a:ln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Title 6"/>
          <p:cNvSpPr txBox="1"/>
          <p:nvPr>
            <p:custDataLst>
              <p:tags r:id="rId7"/>
            </p:custDataLst>
          </p:nvPr>
        </p:nvSpPr>
        <p:spPr>
          <a:xfrm>
            <a:off x="1463040" y="1399540"/>
            <a:ext cx="10147935" cy="4597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5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巨量百应连接：https://buyin.jinritemai.com/dashboard/live/list</a:t>
            </a:r>
            <a:endParaRPr lang="zh-CN" altLang="en-US" sz="1800" spc="5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905" y="2416175"/>
            <a:ext cx="2863215" cy="2473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3270" y="2416175"/>
            <a:ext cx="2926715" cy="24593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8125" y="2580005"/>
            <a:ext cx="2901315" cy="21647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44310" y="2416175"/>
            <a:ext cx="2337435" cy="2491740"/>
          </a:xfrm>
          <a:prstGeom prst="rect">
            <a:avLst/>
          </a:prstGeom>
        </p:spPr>
      </p:pic>
      <p:sp>
        <p:nvSpPr>
          <p:cNvPr id="9" name="Title 6"/>
          <p:cNvSpPr txBox="1"/>
          <p:nvPr>
            <p:custDataLst>
              <p:tags r:id="rId12"/>
            </p:custDataLst>
          </p:nvPr>
        </p:nvSpPr>
        <p:spPr>
          <a:xfrm>
            <a:off x="1049020" y="5603875"/>
            <a:ext cx="10147935" cy="4597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0" rIns="72000" bIns="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2400" spc="50">
                <a:ln w="3175">
                  <a:noFill/>
                  <a:prstDash val="dash"/>
                </a:ln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开播的情况下可以配合主播点讲解中。</a:t>
            </a:r>
            <a:endParaRPr lang="zh-CN" altLang="en-US" sz="2400" spc="50">
              <a:ln w="3175">
                <a:noFill/>
                <a:prstDash val="dash"/>
              </a:ln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  <p:tag name="KSO_WM_UNIT_SUBTYPE" val="h"/>
  <p:tag name="KSO_WM_UNIT_BK_DARK_LIGHT" val="2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  <p:tag name="KSO_WM_UNIT_SUBTYPE" val="h"/>
  <p:tag name="KSO_WM_UNIT_BK_DARK_LIGHT" val="2"/>
  <p:tag name="KSO_WM_SLIDE_BACKGROUND_TYPE" val="frame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6.xml><?xml version="1.0" encoding="utf-8"?>
<p:tagLst xmlns:p="http://schemas.openxmlformats.org/presentationml/2006/main">
  <p:tag name="KSO_WM_SLIDE_BACKGROUND_TYPE" val="genera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UNIT_BK_DARK_LIGHT" val="2"/>
  <p:tag name="KSO_WM_SLIDE_BACKGROUND_TYPE" val="frame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3.xml><?xml version="1.0" encoding="utf-8"?>
<p:tagLst xmlns:p="http://schemas.openxmlformats.org/presentationml/2006/main">
  <p:tag name="KSO_WM_SLIDE_BACKGROUND_TYPE" val="leftRight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4.xml><?xml version="1.0" encoding="utf-8"?>
<p:tagLst xmlns:p="http://schemas.openxmlformats.org/presentationml/2006/main">
  <p:tag name="KSO_WM_SLIDE_BACKGROUND_TYPE" val="topBottom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45.xml><?xml version="1.0" encoding="utf-8"?>
<p:tagLst xmlns:p="http://schemas.openxmlformats.org/presentationml/2006/main">
  <p:tag name="KSO_WM_SLIDE_BACKGROUND_TYPE" val="bottomTop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6.xml><?xml version="1.0" encoding="utf-8"?>
<p:tagLst xmlns:p="http://schemas.openxmlformats.org/presentationml/2006/main">
  <p:tag name="KSO_WM_SLIDE_BACKGROUND_TYPE" val="navigation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0.xml><?xml version="1.0" encoding="utf-8"?>
<p:tagLst xmlns:p="http://schemas.openxmlformats.org/presentationml/2006/main">
  <p:tag name="KSO_WM_SLIDE_BACKGROUND_TYPE" val="belt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486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486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4520_1"/>
  <p:tag name="KSO_WM_TEMPLATE_CATEGORY" val="custom"/>
  <p:tag name="KSO_WM_TEMPLATE_INDEX" val="20184862"/>
  <p:tag name="KSO_WM_TEMPLATE_SUBCATEGORY" val="0"/>
  <p:tag name="KSO_WM_TEMPLATE_THUMBS_INDEX" val="1、6、7、8、10、22、30"/>
  <p:tag name="KSO_WM_UNIT_SHOW_EDIT_AREA_INDICATION" val="0"/>
  <p:tag name="KSO_WM_TEMPLATE_MASTER_TYPE" val="1"/>
  <p:tag name="KSO_WM_TEMPLATE_COLOR_TYPE" val="0"/>
  <p:tag name="KSO_WM_TEMPLATE_MASTER_THUMB_INDEX" val="12"/>
</p:tagLst>
</file>

<file path=ppt/tags/tag185.xml><?xml version="1.0" encoding="utf-8"?>
<p:tagLst xmlns:p="http://schemas.openxmlformats.org/presentationml/2006/main">
  <p:tag name="KSO_WM_TEMPLATE_CATEGORY" val="custom"/>
  <p:tag name="KSO_WM_TEMPLATE_INDEX" val="20184862"/>
  <p:tag name="KSO_WM_TAG_VERSION" val="1.0"/>
  <p:tag name="KSO_WM_UNIT_TYPE" val="a"/>
  <p:tag name="KSO_WM_UNIT_INDEX" val="1"/>
  <p:tag name="KSO_WM_UNIT_LAYERLEVEL" val="1"/>
  <p:tag name="KSO_WM_UNIT_VALUE" val="22"/>
  <p:tag name="KSO_WM_UNIT_ISCONTENTSTITLE" val="0"/>
  <p:tag name="KSO_WM_UNIT_HIGHLIGHT" val="0"/>
  <p:tag name="KSO_WM_UNIT_COMPATIBLE" val="0"/>
  <p:tag name="KSO_WM_BEAUTIFY_FLAG" val="#wm#"/>
  <p:tag name="KSO_WM_UNIT_ID" val="custom20184862_1*a*1"/>
  <p:tag name="KSO_WM_UNIT_PRESET_TEXT" val="品牌推广方案"/>
  <p:tag name="KSO_WM_UNIT_NOCLEAR" val="0"/>
  <p:tag name="KSO_WM_UNIT_DIAGRAM_ISNUMVISUAL" val="0"/>
  <p:tag name="KSO_WM_UNIT_DIAGRAM_ISREFERUNIT" val="0"/>
</p:tagLst>
</file>

<file path=ppt/tags/tag186.xml><?xml version="1.0" encoding="utf-8"?>
<p:tagLst xmlns:p="http://schemas.openxmlformats.org/presentationml/2006/main">
  <p:tag name="KSO_WM_SLIDE_ID" val="custom2018486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4862"/>
  <p:tag name="KSO_WM_SLIDE_LAYOUT" val="a_b"/>
  <p:tag name="KSO_WM_SLIDE_LAYOUT_CNT" val="1_1"/>
  <p:tag name="KSO_WM_UNIT_SHOW_EDIT_AREA_INDICATION" val="1"/>
  <p:tag name="KSO_WM_TEMPLATE_THUMBS_INDEX" val="1、6、7、8、10、22、30"/>
  <p:tag name="KSO_WM_COMBINE_RELATE_SLIDE_ID" val="background20184520_1"/>
  <p:tag name="KSO_WM_TEMPLATE_MASTER_THUMB_INDEX" val="12"/>
</p:tagLst>
</file>

<file path=ppt/tags/tag187.xml><?xml version="1.0" encoding="utf-8"?>
<p:tagLst xmlns:p="http://schemas.openxmlformats.org/presentationml/2006/main">
  <p:tag name="KSO_WM_TEMPLATE_CATEGORY" val="custom"/>
  <p:tag name="KSO_WM_TEMPLATE_INDEX" val="20184862"/>
  <p:tag name="KSO_WM_UNIT_TYPE" val="l_h_a"/>
  <p:tag name="KSO_WM_UNIT_INDEX" val="1_1_1"/>
  <p:tag name="KSO_WM_UNIT_LAYERLEVEL" val="1_1_1"/>
  <p:tag name="KSO_WM_UNIT_VALUE" val="1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l_h_a*1_1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88.xml><?xml version="1.0" encoding="utf-8"?>
<p:tagLst xmlns:p="http://schemas.openxmlformats.org/presentationml/2006/main">
  <p:tag name="KSO_WM_TEMPLATE_CATEGORY" val="custom"/>
  <p:tag name="KSO_WM_TEMPLATE_INDEX" val="20184862"/>
  <p:tag name="KSO_WM_UNIT_TYPE" val="l_h_i"/>
  <p:tag name="KSO_WM_UNIT_INDEX" val="1_1_1"/>
  <p:tag name="KSO_WM_UNIT_LAYERLEVEL" val="1_1_1"/>
  <p:tag name="KSO_WM_BEAUTIFY_FLAG" val="#wm#"/>
  <p:tag name="KSO_WM_TAG_VERSION" val="1.0"/>
  <p:tag name="KSO_WM_DIAGRAM_GROUP_CODE" val="l1-1"/>
  <p:tag name="KSO_WM_UNIT_ID" val="custom20184862_6*l_h_i*1_1_1"/>
  <p:tag name="KSO_WM_UNIT_HIGHLIGHT" val="0"/>
  <p:tag name="KSO_WM_UNIT_COMPATIBLE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189.xml><?xml version="1.0" encoding="utf-8"?>
<p:tagLst xmlns:p="http://schemas.openxmlformats.org/presentationml/2006/main">
  <p:tag name="KSO_WM_TEMPLATE_CATEGORY" val="custom"/>
  <p:tag name="KSO_WM_TEMPLATE_INDEX" val="20184862"/>
  <p:tag name="KSO_WM_UNIT_TYPE" val="l_h_a"/>
  <p:tag name="KSO_WM_UNIT_INDEX" val="1_2_1"/>
  <p:tag name="KSO_WM_UNIT_LAYERLEVEL" val="1_1_1"/>
  <p:tag name="KSO_WM_UNIT_VALUE" val="1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l_h_a*1_2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90.xml><?xml version="1.0" encoding="utf-8"?>
<p:tagLst xmlns:p="http://schemas.openxmlformats.org/presentationml/2006/main">
  <p:tag name="KSO_WM_TEMPLATE_CATEGORY" val="custom"/>
  <p:tag name="KSO_WM_TEMPLATE_INDEX" val="20184862"/>
  <p:tag name="KSO_WM_UNIT_TYPE" val="l_h_i"/>
  <p:tag name="KSO_WM_UNIT_INDEX" val="1_2_1"/>
  <p:tag name="KSO_WM_UNIT_LAYERLEVEL" val="1_1_1"/>
  <p:tag name="KSO_WM_BEAUTIFY_FLAG" val="#wm#"/>
  <p:tag name="KSO_WM_TAG_VERSION" val="1.0"/>
  <p:tag name="KSO_WM_DIAGRAM_GROUP_CODE" val="l1-1"/>
  <p:tag name="KSO_WM_UNIT_ID" val="custom20184862_6*l_h_i*1_2_1"/>
  <p:tag name="KSO_WM_UNIT_HIGHLIGHT" val="0"/>
  <p:tag name="KSO_WM_UNIT_COMPATIBLE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191.xml><?xml version="1.0" encoding="utf-8"?>
<p:tagLst xmlns:p="http://schemas.openxmlformats.org/presentationml/2006/main">
  <p:tag name="KSO_WM_TEMPLATE_CATEGORY" val="custom"/>
  <p:tag name="KSO_WM_TEMPLATE_INDEX" val="20184862"/>
  <p:tag name="KSO_WM_UNIT_TYPE" val="l_h_a"/>
  <p:tag name="KSO_WM_UNIT_INDEX" val="1_3_1"/>
  <p:tag name="KSO_WM_UNIT_LAYERLEVEL" val="1_1_1"/>
  <p:tag name="KSO_WM_UNIT_VALUE" val="1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l_h_a*1_3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92.xml><?xml version="1.0" encoding="utf-8"?>
<p:tagLst xmlns:p="http://schemas.openxmlformats.org/presentationml/2006/main">
  <p:tag name="KSO_WM_TEMPLATE_CATEGORY" val="custom"/>
  <p:tag name="KSO_WM_TEMPLATE_INDEX" val="20184862"/>
  <p:tag name="KSO_WM_UNIT_TYPE" val="l_h_i"/>
  <p:tag name="KSO_WM_UNIT_INDEX" val="1_3_1"/>
  <p:tag name="KSO_WM_UNIT_LAYERLEVEL" val="1_1_1"/>
  <p:tag name="KSO_WM_BEAUTIFY_FLAG" val="#wm#"/>
  <p:tag name="KSO_WM_TAG_VERSION" val="1.0"/>
  <p:tag name="KSO_WM_DIAGRAM_GROUP_CODE" val="l1-1"/>
  <p:tag name="KSO_WM_UNIT_ID" val="custom20184862_6*l_h_i*1_3_1"/>
  <p:tag name="KSO_WM_UNIT_HIGHLIGHT" val="0"/>
  <p:tag name="KSO_WM_UNIT_COMPATIBLE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193.xml><?xml version="1.0" encoding="utf-8"?>
<p:tagLst xmlns:p="http://schemas.openxmlformats.org/presentationml/2006/main">
  <p:tag name="KSO_WM_TEMPLATE_CATEGORY" val="custom"/>
  <p:tag name="KSO_WM_TEMPLATE_INDEX" val="20184862"/>
  <p:tag name="KSO_WM_UNIT_TYPE" val="l_h_a"/>
  <p:tag name="KSO_WM_UNIT_INDEX" val="1_4_1"/>
  <p:tag name="KSO_WM_UNIT_LAYERLEVEL" val="1_1_1"/>
  <p:tag name="KSO_WM_UNIT_VALUE" val="1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l_h_a*1_4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94.xml><?xml version="1.0" encoding="utf-8"?>
<p:tagLst xmlns:p="http://schemas.openxmlformats.org/presentationml/2006/main">
  <p:tag name="KSO_WM_TEMPLATE_CATEGORY" val="custom"/>
  <p:tag name="KSO_WM_TEMPLATE_INDEX" val="20184862"/>
  <p:tag name="KSO_WM_UNIT_TYPE" val="l_h_i"/>
  <p:tag name="KSO_WM_UNIT_INDEX" val="1_4_1"/>
  <p:tag name="KSO_WM_UNIT_LAYERLEVEL" val="1_1_1"/>
  <p:tag name="KSO_WM_BEAUTIFY_FLAG" val="#wm#"/>
  <p:tag name="KSO_WM_TAG_VERSION" val="1.0"/>
  <p:tag name="KSO_WM_DIAGRAM_GROUP_CODE" val="l1-1"/>
  <p:tag name="KSO_WM_UNIT_ID" val="custom20184862_6*l_h_i*1_4_1"/>
  <p:tag name="KSO_WM_UNIT_HIGHLIGHT" val="0"/>
  <p:tag name="KSO_WM_UNIT_COMPATIBLE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195.xml><?xml version="1.0" encoding="utf-8"?>
<p:tagLst xmlns:p="http://schemas.openxmlformats.org/presentationml/2006/main">
  <p:tag name="KSO_WM_TEMPLATE_CATEGORY" val="custom"/>
  <p:tag name="KSO_WM_TEMPLATE_INDEX" val="20184862"/>
  <p:tag name="KSO_WM_UNIT_TYPE" val="l_h_a"/>
  <p:tag name="KSO_WM_UNIT_INDEX" val="1_5_1"/>
  <p:tag name="KSO_WM_UNIT_LAYERLEVEL" val="1_1_1"/>
  <p:tag name="KSO_WM_UNIT_VALUE" val="1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l_h_a*1_5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96.xml><?xml version="1.0" encoding="utf-8"?>
<p:tagLst xmlns:p="http://schemas.openxmlformats.org/presentationml/2006/main">
  <p:tag name="KSO_WM_TEMPLATE_CATEGORY" val="custom"/>
  <p:tag name="KSO_WM_TEMPLATE_INDEX" val="20184862"/>
  <p:tag name="KSO_WM_UNIT_TYPE" val="l_h_i"/>
  <p:tag name="KSO_WM_UNIT_INDEX" val="1_5_1"/>
  <p:tag name="KSO_WM_UNIT_LAYERLEVEL" val="1_1_1"/>
  <p:tag name="KSO_WM_BEAUTIFY_FLAG" val="#wm#"/>
  <p:tag name="KSO_WM_TAG_VERSION" val="1.0"/>
  <p:tag name="KSO_WM_DIAGRAM_GROUP_CODE" val="l1-1"/>
  <p:tag name="KSO_WM_UNIT_ID" val="custom20184862_6*l_h_i*1_5_1"/>
  <p:tag name="KSO_WM_UNIT_HIGHLIGHT" val="0"/>
  <p:tag name="KSO_WM_UNIT_COMPATIBLE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197.xml><?xml version="1.0" encoding="utf-8"?>
<p:tagLst xmlns:p="http://schemas.openxmlformats.org/presentationml/2006/main">
  <p:tag name="KSO_WM_TEMPLATE_CATEGORY" val="custom"/>
  <p:tag name="KSO_WM_TEMPLATE_INDEX" val="20184862"/>
  <p:tag name="KSO_WM_UNIT_TYPE" val="l_h_a"/>
  <p:tag name="KSO_WM_UNIT_INDEX" val="1_6_1"/>
  <p:tag name="KSO_WM_UNIT_LAYERLEVEL" val="1_1_1"/>
  <p:tag name="KSO_WM_UNIT_VALUE" val="1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l_h_a*1_6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98.xml><?xml version="1.0" encoding="utf-8"?>
<p:tagLst xmlns:p="http://schemas.openxmlformats.org/presentationml/2006/main">
  <p:tag name="KSO_WM_TEMPLATE_CATEGORY" val="custom"/>
  <p:tag name="KSO_WM_TEMPLATE_INDEX" val="20184862"/>
  <p:tag name="KSO_WM_UNIT_TYPE" val="l_h_i"/>
  <p:tag name="KSO_WM_UNIT_INDEX" val="1_6_1"/>
  <p:tag name="KSO_WM_UNIT_LAYERLEVEL" val="1_1_1"/>
  <p:tag name="KSO_WM_BEAUTIFY_FLAG" val="#wm#"/>
  <p:tag name="KSO_WM_TAG_VERSION" val="1.0"/>
  <p:tag name="KSO_WM_DIAGRAM_GROUP_CODE" val="l1-1"/>
  <p:tag name="KSO_WM_UNIT_ID" val="custom20184862_6*l_h_i*1_6_1"/>
  <p:tag name="KSO_WM_UNIT_HIGHLIGHT" val="0"/>
  <p:tag name="KSO_WM_UNIT_COMPATIBLE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19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4862_6*i*0"/>
  <p:tag name="KSO_WM_UNIT_INDEX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DIAGRAM_GROUP_CODE" val="l1-1"/>
  <p:tag name="KSO_WM_TEMPLATE_CATEGORY" val="custom"/>
  <p:tag name="KSO_WM_TEMPLATE_INDEX" val="20184862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4862_6*i*1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DIAGRAM_GROUP_CODE" val="l1-1"/>
  <p:tag name="KSO_WM_TEMPLATE_CATEGORY" val="custom"/>
  <p:tag name="KSO_WM_TEMPLATE_INDEX" val="20184862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4862_6*i*3"/>
  <p:tag name="KSO_WM_UNIT_INDEX" val="3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DIAGRAM_GROUP_CODE" val="l1-1"/>
  <p:tag name="KSO_WM_TEMPLATE_CATEGORY" val="custom"/>
  <p:tag name="KSO_WM_TEMPLATE_INDEX" val="20184862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2.xml><?xml version="1.0" encoding="utf-8"?>
<p:tagLst xmlns:p="http://schemas.openxmlformats.org/presentationml/2006/main">
  <p:tag name="KSO_WM_TEMPLATE_CATEGORY" val="custom"/>
  <p:tag name="KSO_WM_TEMPLATE_INDEX" val="20184862"/>
  <p:tag name="KSO_WM_UNIT_TYPE" val="b"/>
  <p:tag name="KSO_WM_UNIT_INDEX" val="1"/>
  <p:tag name="KSO_WM_UNIT_LAYERLEVEL" val="1"/>
  <p:tag name="KSO_WM_UNIT_VALUE" val="5"/>
  <p:tag name="KSO_WM_UNIT_ISCONTENTSTITLE" val="1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b*1"/>
  <p:tag name="KSO_WM_UNIT_PRESET_TEXT" val="CONTENTS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203.xml><?xml version="1.0" encoding="utf-8"?>
<p:tagLst xmlns:p="http://schemas.openxmlformats.org/presentationml/2006/main">
  <p:tag name="KSO_WM_TEMPLATE_CATEGORY" val="custom"/>
  <p:tag name="KSO_WM_TEMPLATE_INDEX" val="20184862"/>
  <p:tag name="KSO_WM_UNIT_TYPE" val="a"/>
  <p:tag name="KSO_WM_UNIT_INDEX" val="1"/>
  <p:tag name="KSO_WM_UNIT_LAYERLEVEL" val="1"/>
  <p:tag name="KSO_WM_UNIT_ISCONTENTSTITLE" val="1"/>
  <p:tag name="KSO_WM_UNIT_VALUE" val="6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a*1"/>
  <p:tag name="KSO_WM_UNIT_PRESET_TEXT" val="目录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204.xml><?xml version="1.0" encoding="utf-8"?>
<p:tagLst xmlns:p="http://schemas.openxmlformats.org/presentationml/2006/main">
  <p:tag name="KSO_WM_TEMPLATE_CATEGORY" val="custom"/>
  <p:tag name="KSO_WM_TEMPLATE_INDEX" val="20184862"/>
  <p:tag name="KSO_WM_UNIT_TYPE" val="l_h_a"/>
  <p:tag name="KSO_WM_UNIT_INDEX" val="1_6_1"/>
  <p:tag name="KSO_WM_UNIT_LAYERLEVEL" val="1_1_1"/>
  <p:tag name="KSO_WM_UNIT_VALUE" val="1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ID" val="custom20184862_6*l_h_a*1_6_1"/>
  <p:tag name="KSO_WM_UNIT_ISCONTENTSTITLE" val="0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205.xml><?xml version="1.0" encoding="utf-8"?>
<p:tagLst xmlns:p="http://schemas.openxmlformats.org/presentationml/2006/main">
  <p:tag name="KSO_WM_TAG_VERSION" val="1.0"/>
  <p:tag name="KSO_WM_SLIDE_ITEM_CNT" val="6"/>
  <p:tag name="KSO_WM_SLIDE_LAYOUT" val="a_b_l"/>
  <p:tag name="KSO_WM_SLIDE_LAYOUT_CNT" val="1_1_1"/>
  <p:tag name="KSO_WM_SLIDE_TYPE" val="contents"/>
  <p:tag name="KSO_WM_BEAUTIFY_FLAG" val="#wm#"/>
  <p:tag name="KSO_WM_COMBINE_RELATE_SLIDE_ID" val="background20184520_4"/>
  <p:tag name="KSO_WM_TEMPLATE_CATEGORY" val="custom"/>
  <p:tag name="KSO_WM_TEMPLATE_INDEX" val="20184862"/>
  <p:tag name="KSO_WM_SLIDE_ID" val="custom20184862_6"/>
  <p:tag name="KSO_WM_SLIDE_INDEX" val="6"/>
  <p:tag name="KSO_WM_DIAGRAM_GROUP_CODE" val="l1-1"/>
  <p:tag name="KSO_WM_TEMPLATE_SUBCATEGORY" val="0"/>
  <p:tag name="KSO_WM_SLIDE_SUBTYPE" val="diag"/>
  <p:tag name="KSO_WM_SLIDE_DIAGTYPE" val="l"/>
  <p:tag name="KSO_WM_TEMPLATE_MASTER_TYPE" val="1"/>
  <p:tag name="KSO_WM_TEMPLATE_COLOR_TYPE" val="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</p:tagLst>
</file>

<file path=ppt/tags/tag207.xml><?xml version="1.0" encoding="utf-8"?>
<p:tagLst xmlns:p="http://schemas.openxmlformats.org/presentationml/2006/main">
  <p:tag name="KSO_WM_SLIDE_BACKGROUND_TYPE" val="general"/>
  <p:tag name="KSO_WM_UNIT_TYPE" val="i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10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11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12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</p:tagLst>
</file>

<file path=ppt/tags/tag214.xml><?xml version="1.0" encoding="utf-8"?>
<p:tagLst xmlns:p="http://schemas.openxmlformats.org/presentationml/2006/main">
  <p:tag name="KSO_WM_SLIDE_BACKGROUND_TYPE" val="general"/>
  <p:tag name="KSO_WM_UNIT_TYPE" val="i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17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18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19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</p:tagLst>
</file>

<file path=ppt/tags/tag221.xml><?xml version="1.0" encoding="utf-8"?>
<p:tagLst xmlns:p="http://schemas.openxmlformats.org/presentationml/2006/main">
  <p:tag name="KSO_WM_SLIDE_BACKGROUND_TYPE" val="general"/>
  <p:tag name="KSO_WM_UNIT_TYPE" val="i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24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25.xml><?xml version="1.0" encoding="utf-8"?>
<p:tagLst xmlns:p="http://schemas.openxmlformats.org/presentationml/2006/main">
  <p:tag name="KSO_WM_UNIT_PLACING_PICTURE_USER_VIEWPORT" val="{&quot;height&quot;:5325,&quot;width&quot;:7140}"/>
</p:tagLst>
</file>

<file path=ppt/tags/tag226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</p:tagLst>
</file>

<file path=ppt/tags/tag228.xml><?xml version="1.0" encoding="utf-8"?>
<p:tagLst xmlns:p="http://schemas.openxmlformats.org/presentationml/2006/main">
  <p:tag name="KSO_WM_SLIDE_BACKGROUND_TYPE" val="general"/>
  <p:tag name="KSO_WM_UNIT_TYPE" val="i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31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32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</p:tagLst>
</file>

<file path=ppt/tags/tag234.xml><?xml version="1.0" encoding="utf-8"?>
<p:tagLst xmlns:p="http://schemas.openxmlformats.org/presentationml/2006/main">
  <p:tag name="KSO_WM_SLIDE_BACKGROUND_TYPE" val="general"/>
  <p:tag name="KSO_WM_UNIT_TYPE" val="i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37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38.xml><?xml version="1.0" encoding="utf-8"?>
<p:tagLst xmlns:p="http://schemas.openxmlformats.org/presentationml/2006/main">
  <p:tag name="KSO_WM_UNIT_PLACING_PICTURE_USER_VIEWPORT" val="{&quot;height&quot;:5325,&quot;width&quot;:7140}"/>
</p:tagLst>
</file>

<file path=ppt/tags/tag239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</p:tagLst>
</file>

<file path=ppt/tags/tag241.xml><?xml version="1.0" encoding="utf-8"?>
<p:tagLst xmlns:p="http://schemas.openxmlformats.org/presentationml/2006/main">
  <p:tag name="KSO_WM_SLIDE_BACKGROUND_TYPE" val="general"/>
  <p:tag name="KSO_WM_UNIT_TYPE" val="i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44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45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</p:tagLst>
</file>

<file path=ppt/tags/tag247.xml><?xml version="1.0" encoding="utf-8"?>
<p:tagLst xmlns:p="http://schemas.openxmlformats.org/presentationml/2006/main">
  <p:tag name="KSO_WM_SLIDE_BACKGROUND_TYPE" val="general"/>
  <p:tag name="KSO_WM_UNIT_TYPE" val="i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50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51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320_1*a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1"/>
</p:tagLst>
</file>

<file path=ppt/tags/tag252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53.xml><?xml version="1.0" encoding="utf-8"?>
<p:tagLst xmlns:p="http://schemas.openxmlformats.org/presentationml/2006/main">
  <p:tag name="KSO_WM_UNIT_PRESET_TEXT" val="点击输入正文"/>
  <p:tag name="KSO_WM_UNIT_NOCLEAR" val="0"/>
  <p:tag name="KSO_WM_UNIT_VALUE" val="9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20_1*f*1"/>
  <p:tag name="KSO_WM_TEMPLATE_CATEGORY" val="diagram"/>
  <p:tag name="KSO_WM_TEMPLATE_INDEX" val="20200320"/>
  <p:tag name="KSO_WM_UNIT_LAYERLEVEL" val="1"/>
  <p:tag name="KSO_WM_TAG_VERSION" val="1.0"/>
  <p:tag name="KSO_WM_BEAUTIFY_FLAG" val="#wm#"/>
  <p:tag name="KSO_WM_UNIT_SHOW_EDIT_AREA_INDICATION" val="1"/>
  <p:tag name="KSO_WM_UNIT_BLOCK" val="0"/>
</p:tagLst>
</file>

<file path=ppt/tags/tag254.xml><?xml version="1.0" encoding="utf-8"?>
<p:tagLst xmlns:p="http://schemas.openxmlformats.org/presentationml/2006/main">
  <p:tag name="KSO_WM_SLIDE_ID" val="diagram20200320_1"/>
  <p:tag name="KSO_WM_TEMPLATE_SUBCATEGORY" val="0"/>
  <p:tag name="KSO_WM_SLIDE_TYPE" val="text"/>
  <p:tag name="KSO_WM_SLIDE_SUBTYPE" val="picTxt"/>
  <p:tag name="KSO_WM_SLIDE_ITEM_CNT" val="0"/>
  <p:tag name="KSO_WM_SLIDE_INDEX" val="1"/>
  <p:tag name="KSO_WM_SLIDE_SIZE" val="937.145*517.219"/>
  <p:tag name="KSO_WM_SLIDE_POSITION" val="11.7373*12.2102"/>
  <p:tag name="KSO_WM_TAG_VERSION" val="1.0"/>
  <p:tag name="KSO_WM_BEAUTIFY_FLAG" val="#wm#"/>
  <p:tag name="KSO_WM_TEMPLATE_CATEGORY" val="diagram"/>
  <p:tag name="KSO_WM_TEMPLATE_INDEX" val="20200320"/>
  <p:tag name="KSO_WM_SLIDE_LAYOUT" val="a_f_h"/>
  <p:tag name="KSO_WM_SLIDE_LAYOUT_CNT" val="1_1_2"/>
  <p:tag name="KSO_WM_UNIT_SHOW_EDIT_AREA_INDICATION" val="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33.2},&quot;minSize&quot;:{&quot;size1&quot;:33.2},&quot;maxSize&quot;:{&quot;size1&quot;:33.2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1,&quot;verticalAlign&quot;:2,&quot;type&quot;:1,&quot;diagramDirection&quot;:0,&quot;canSetOverLayout&quot;:1,&quot;isOverLayout&quot;:0,&quot;margin&quot;:{&quot;left&quot;:0.41,&quot;top&quot;:0.431,&quot;right&quot;:0.41,&quot;bottom&quot;:0.026},&quot;marginOverLayout&quot;:{&quot;left&quot;:0.0,&quot;top&quot;:0.0,&quot;right&quot;:0.0,&quot;bottom&quot;:0.026},&quot;edge&quot;:{&quot;left&quot;:true,&quot;top&quot;:true,&quot;right&quot;:true,&quot;bottom&quot;:false}},{&quot;direction&quot;:0,&quot;horizontalAlign&quot;:-1,&quot;verticalAlign&quot;:-1,&quot;type&quot;:0,&quot;diagramDirection&quot;:0,&quot;canSetOverLayout&quot;:0,&quot;isOverLayout&quot;:0,&quot;normalSize&quot;:{&quot;size1&quot;:50.5},&quot;minSize&quot;:{&quot;size1&quot;:50.5},&quot;maxSize&quot;:{&quot;size1&quot;:50.5},&quot;edge&quot;:{&quot;left&quot;:true,&quot;top&quot;:false,&quot;right&quot;:true,&quot;bottom&quot;:true},&quot;subLayout&quot;:[{&quot;direction&quot;:0,&quot;horizontalAlign&quot;:1,&quot;verticalAlign&quot;:1,&quot;type&quot;:0,&quot;diagramDirection&quot;:0,&quot;canSetOverLayout&quot;:0,&quot;isOverLayout&quot;:0,&quot;margin&quot;:{&quot;left&quot;:1.681,&quot;top&quot;:0.777,&quot;right&quot;:1.681,&quot;bottom&quot;:1.203},&quot;edge&quot;:{&quot;left&quot;:true,&quot;top&quot;:false,&quot;right&quot;:true,&quot;bottom&quot;:false}},{&quot;direction&quot;:0,&quot;horizontalAlign&quot;:-1,&quot;verticalAlign&quot;:-1,&quot;type&quot;:1,&quot;diagramDirection&quot;:0,&quot;canSetOverLayout&quot;:0,&quot;isOverLayout&quot;:0,&quot;margin&quot;:{&quot;left&quot;:0.41,&quot;top&quot;:0.026,&quot;right&quot;:0.41,&quot;bottom&quot;:0.37},&quot;marginOverLayout&quot;:{&quot;left&quot;:0.0,&quot;top&quot;:0.026,&quot;right&quot;:0.0,&quot;bottom&quot;:0.0},&quot;edge&quot;:{&quot;left&quot;:true,&quot;top&quot;:false,&quot;right&quot;:true,&quot;bottom&quot;:true}}]}]}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heme/theme1.xml><?xml version="1.0" encoding="utf-8"?>
<a:theme xmlns:a="http://schemas.openxmlformats.org/drawingml/2006/main" name="2_Office 主题​​">
  <a:themeElements>
    <a:clrScheme name="1.1.1.1.1.1.1.20184862">
      <a:dk1>
        <a:srgbClr val="000000"/>
      </a:dk1>
      <a:lt1>
        <a:srgbClr val="FFFFFF"/>
      </a:lt1>
      <a:dk2>
        <a:srgbClr val="CFF3FA"/>
      </a:dk2>
      <a:lt2>
        <a:srgbClr val="FDE7E6"/>
      </a:lt2>
      <a:accent1>
        <a:srgbClr val="5EB6DD"/>
      </a:accent1>
      <a:accent2>
        <a:srgbClr val="5FACEB"/>
      </a:accent2>
      <a:accent3>
        <a:srgbClr val="759EEF"/>
      </a:accent3>
      <a:accent4>
        <a:srgbClr val="9389E8"/>
      </a:accent4>
      <a:accent5>
        <a:srgbClr val="B870D8"/>
      </a:accent5>
      <a:accent6>
        <a:srgbClr val="D54CBA"/>
      </a:accent6>
      <a:hlink>
        <a:srgbClr val="46ABD9"/>
      </a:hlink>
      <a:folHlink>
        <a:srgbClr val="AB69AE"/>
      </a:folHlink>
    </a:clrScheme>
    <a:fontScheme name="商务风">
      <a:majorFont>
        <a:latin typeface="微软雅黑"/>
        <a:ea typeface="汉仪旗黑-85S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1.1.1.1.1.1.1.20184862">
    <a:dk1>
      <a:srgbClr val="000000"/>
    </a:dk1>
    <a:lt1>
      <a:srgbClr val="FFFFFF"/>
    </a:lt1>
    <a:dk2>
      <a:srgbClr val="CFF3FA"/>
    </a:dk2>
    <a:lt2>
      <a:srgbClr val="FDE7E6"/>
    </a:lt2>
    <a:accent1>
      <a:srgbClr val="5EB6DD"/>
    </a:accent1>
    <a:accent2>
      <a:srgbClr val="5FACEB"/>
    </a:accent2>
    <a:accent3>
      <a:srgbClr val="759EEF"/>
    </a:accent3>
    <a:accent4>
      <a:srgbClr val="9389E8"/>
    </a:accent4>
    <a:accent5>
      <a:srgbClr val="B870D8"/>
    </a:accent5>
    <a:accent6>
      <a:srgbClr val="D54CBA"/>
    </a:accent6>
    <a:hlink>
      <a:srgbClr val="46ABD9"/>
    </a:hlink>
    <a:folHlink>
      <a:srgbClr val="AB69A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WPS 演示</Application>
  <PresentationFormat>宽屏</PresentationFormat>
  <Paragraphs>71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汉仪旗黑-85S</vt:lpstr>
      <vt:lpstr>Arial Unicode MS</vt:lpstr>
      <vt:lpstr>Calibri</vt:lpstr>
      <vt:lpstr>Segoe UI</vt:lpstr>
      <vt:lpstr>2_Office 主题​​</vt:lpstr>
      <vt:lpstr>抖音小店操作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大米脐</cp:lastModifiedBy>
  <cp:revision>175</cp:revision>
  <dcterms:created xsi:type="dcterms:W3CDTF">2019-06-19T02:08:00Z</dcterms:created>
  <dcterms:modified xsi:type="dcterms:W3CDTF">2020-12-04T10:23:20Z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